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902" r:id="rId2"/>
    <p:sldMasterId id="2147483959" r:id="rId3"/>
  </p:sldMasterIdLst>
  <p:notesMasterIdLst>
    <p:notesMasterId r:id="rId13"/>
  </p:notesMasterIdLst>
  <p:handoutMasterIdLst>
    <p:handoutMasterId r:id="rId14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661F1-4AD6-46B0-BB3A-03B7AD666126}" v="6" dt="2022-01-15T10:29:25.273"/>
    <p1510:client id="{56C78CDB-88D2-4F83-8871-9D1289FD0FC1}" v="1" dt="2022-01-15T09:34:56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3" autoAdjust="0"/>
    <p:restoredTop sz="87130" autoAdjust="0"/>
  </p:normalViewPr>
  <p:slideViewPr>
    <p:cSldViewPr snapToGrid="0" showGuides="1">
      <p:cViewPr varScale="1">
        <p:scale>
          <a:sx n="73" d="100"/>
          <a:sy n="73" d="100"/>
        </p:scale>
        <p:origin x="1027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h Trí" userId="7b3809e807764b97" providerId="LiveId" clId="{6F40EAC8-59DA-4C58-91ED-8B883D346C83}"/>
    <pc:docChg chg="undo custSel addSld delSld modSld">
      <pc:chgData name="Minh Trí" userId="7b3809e807764b97" providerId="LiveId" clId="{6F40EAC8-59DA-4C58-91ED-8B883D346C83}" dt="2022-01-08T15:51:34.687" v="78" actId="47"/>
      <pc:docMkLst>
        <pc:docMk/>
      </pc:docMkLst>
      <pc:sldChg chg="addSp delSp modSp mod delAnim">
        <pc:chgData name="Minh Trí" userId="7b3809e807764b97" providerId="LiveId" clId="{6F40EAC8-59DA-4C58-91ED-8B883D346C83}" dt="2022-01-08T15:43:50.439" v="7" actId="1076"/>
        <pc:sldMkLst>
          <pc:docMk/>
          <pc:sldMk cId="293622147" sldId="8712"/>
        </pc:sldMkLst>
        <pc:spChg chg="del">
          <ac:chgData name="Minh Trí" userId="7b3809e807764b97" providerId="LiveId" clId="{6F40EAC8-59DA-4C58-91ED-8B883D346C83}" dt="2022-01-08T15:43:38.981" v="2" actId="478"/>
          <ac:spMkLst>
            <pc:docMk/>
            <pc:sldMk cId="293622147" sldId="8712"/>
            <ac:spMk id="14" creationId="{00000000-0000-0000-0000-000000000000}"/>
          </ac:spMkLst>
        </pc:spChg>
        <pc:spChg chg="del mod">
          <ac:chgData name="Minh Trí" userId="7b3809e807764b97" providerId="LiveId" clId="{6F40EAC8-59DA-4C58-91ED-8B883D346C83}" dt="2022-01-08T15:43:37.791" v="1" actId="478"/>
          <ac:spMkLst>
            <pc:docMk/>
            <pc:sldMk cId="293622147" sldId="8712"/>
            <ac:spMk id="20" creationId="{68B3601F-9B6C-491C-B9F1-6BC10122F7E9}"/>
          </ac:spMkLst>
        </pc:spChg>
        <pc:picChg chg="add mod">
          <ac:chgData name="Minh Trí" userId="7b3809e807764b97" providerId="LiveId" clId="{6F40EAC8-59DA-4C58-91ED-8B883D346C83}" dt="2022-01-08T15:43:50.439" v="7" actId="1076"/>
          <ac:picMkLst>
            <pc:docMk/>
            <pc:sldMk cId="293622147" sldId="8712"/>
            <ac:picMk id="6" creationId="{2D7BCDF1-47E1-435F-BE23-6FB8FEEA54D5}"/>
          </ac:picMkLst>
        </pc:picChg>
      </pc:sldChg>
      <pc:sldChg chg="addSp delSp modSp new mod modAnim">
        <pc:chgData name="Minh Trí" userId="7b3809e807764b97" providerId="LiveId" clId="{6F40EAC8-59DA-4C58-91ED-8B883D346C83}" dt="2022-01-08T15:50:37.357" v="69"/>
        <pc:sldMkLst>
          <pc:docMk/>
          <pc:sldMk cId="3958504837" sldId="8713"/>
        </pc:sldMkLst>
        <pc:grpChg chg="mod">
          <ac:chgData name="Minh Trí" userId="7b3809e807764b97" providerId="LiveId" clId="{6F40EAC8-59DA-4C58-91ED-8B883D346C83}" dt="2022-01-08T15:45:11.639" v="32"/>
          <ac:grpSpMkLst>
            <pc:docMk/>
            <pc:sldMk cId="3958504837" sldId="8713"/>
            <ac:grpSpMk id="8" creationId="{F68EA843-BD9C-4180-9DF8-D2B7D85BE631}"/>
          </ac:grpSpMkLst>
        </pc:grpChg>
        <pc:grpChg chg="mod">
          <ac:chgData name="Minh Trí" userId="7b3809e807764b97" providerId="LiveId" clId="{6F40EAC8-59DA-4C58-91ED-8B883D346C83}" dt="2022-01-08T15:47:56.149" v="52"/>
          <ac:grpSpMkLst>
            <pc:docMk/>
            <pc:sldMk cId="3958504837" sldId="8713"/>
            <ac:grpSpMk id="16" creationId="{139B1033-F13A-43C5-BB41-6A2D9EF53485}"/>
          </ac:grpSpMkLst>
        </pc:grpChg>
        <pc:picChg chg="add mod">
          <ac:chgData name="Minh Trí" userId="7b3809e807764b97" providerId="LiveId" clId="{6F40EAC8-59DA-4C58-91ED-8B883D346C83}" dt="2022-01-08T15:47:23.927" v="46" actId="14100"/>
          <ac:picMkLst>
            <pc:docMk/>
            <pc:sldMk cId="3958504837" sldId="8713"/>
            <ac:picMk id="3" creationId="{1CBA701C-3746-4917-8377-BD086365469F}"/>
          </ac:picMkLst>
        </pc:picChg>
        <pc:picChg chg="add mod">
          <ac:chgData name="Minh Trí" userId="7b3809e807764b97" providerId="LiveId" clId="{6F40EAC8-59DA-4C58-91ED-8B883D346C83}" dt="2022-01-08T15:47:42.591" v="48" actId="14100"/>
          <ac:picMkLst>
            <pc:docMk/>
            <pc:sldMk cId="3958504837" sldId="8713"/>
            <ac:picMk id="12" creationId="{3183A6E7-BA46-4C28-B9D5-672B082F66BB}"/>
          </ac:picMkLst>
        </pc:picChg>
        <pc:inkChg chg="add del">
          <ac:chgData name="Minh Trí" userId="7b3809e807764b97" providerId="LiveId" clId="{6F40EAC8-59DA-4C58-91ED-8B883D346C83}" dt="2022-01-08T15:44:43.784" v="26" actId="9405"/>
          <ac:inkMkLst>
            <pc:docMk/>
            <pc:sldMk cId="3958504837" sldId="8713"/>
            <ac:inkMk id="4" creationId="{4FE7646C-09C0-48B0-88DA-7969EE920733}"/>
          </ac:inkMkLst>
        </pc:inkChg>
        <pc:inkChg chg="add del">
          <ac:chgData name="Minh Trí" userId="7b3809e807764b97" providerId="LiveId" clId="{6F40EAC8-59DA-4C58-91ED-8B883D346C83}" dt="2022-01-08T15:45:12.647" v="34" actId="9405"/>
          <ac:inkMkLst>
            <pc:docMk/>
            <pc:sldMk cId="3958504837" sldId="8713"/>
            <ac:inkMk id="5" creationId="{768C8BAB-CFAB-418A-AAC1-09239F67A5D2}"/>
          </ac:inkMkLst>
        </pc:inkChg>
        <pc:inkChg chg="add del mod">
          <ac:chgData name="Minh Trí" userId="7b3809e807764b97" providerId="LiveId" clId="{6F40EAC8-59DA-4C58-91ED-8B883D346C83}" dt="2022-01-08T15:45:12.183" v="33" actId="9405"/>
          <ac:inkMkLst>
            <pc:docMk/>
            <pc:sldMk cId="3958504837" sldId="8713"/>
            <ac:inkMk id="6" creationId="{F86BEF64-9C36-405F-8092-452386F4C74D}"/>
          </ac:inkMkLst>
        </pc:inkChg>
        <pc:inkChg chg="add del mod">
          <ac:chgData name="Minh Trí" userId="7b3809e807764b97" providerId="LiveId" clId="{6F40EAC8-59DA-4C58-91ED-8B883D346C83}" dt="2022-01-08T15:45:11.639" v="32"/>
          <ac:inkMkLst>
            <pc:docMk/>
            <pc:sldMk cId="3958504837" sldId="8713"/>
            <ac:inkMk id="7" creationId="{4F782A13-18B3-4DEE-9871-707163C2845C}"/>
          </ac:inkMkLst>
        </pc:inkChg>
        <pc:inkChg chg="add del">
          <ac:chgData name="Minh Trí" userId="7b3809e807764b97" providerId="LiveId" clId="{6F40EAC8-59DA-4C58-91ED-8B883D346C83}" dt="2022-01-08T15:45:58.887" v="36" actId="9405"/>
          <ac:inkMkLst>
            <pc:docMk/>
            <pc:sldMk cId="3958504837" sldId="8713"/>
            <ac:inkMk id="9" creationId="{372AFD6B-7B2A-4DBE-93EA-6D8FBC075023}"/>
          </ac:inkMkLst>
        </pc:inkChg>
        <pc:inkChg chg="add">
          <ac:chgData name="Minh Trí" userId="7b3809e807764b97" providerId="LiveId" clId="{6F40EAC8-59DA-4C58-91ED-8B883D346C83}" dt="2022-01-08T15:46:18.918" v="37" actId="9405"/>
          <ac:inkMkLst>
            <pc:docMk/>
            <pc:sldMk cId="3958504837" sldId="8713"/>
            <ac:inkMk id="10" creationId="{17696731-9696-4B0D-A764-B3E1EFE7F39D}"/>
          </ac:inkMkLst>
        </pc:inkChg>
        <pc:inkChg chg="add mod">
          <ac:chgData name="Minh Trí" userId="7b3809e807764b97" providerId="LiveId" clId="{6F40EAC8-59DA-4C58-91ED-8B883D346C83}" dt="2022-01-08T15:47:56.149" v="52"/>
          <ac:inkMkLst>
            <pc:docMk/>
            <pc:sldMk cId="3958504837" sldId="8713"/>
            <ac:inkMk id="13" creationId="{A4B1569C-5F97-4FA9-8810-0DB9C1ED5968}"/>
          </ac:inkMkLst>
        </pc:inkChg>
        <pc:inkChg chg="add mod">
          <ac:chgData name="Minh Trí" userId="7b3809e807764b97" providerId="LiveId" clId="{6F40EAC8-59DA-4C58-91ED-8B883D346C83}" dt="2022-01-08T15:47:56.149" v="52"/>
          <ac:inkMkLst>
            <pc:docMk/>
            <pc:sldMk cId="3958504837" sldId="8713"/>
            <ac:inkMk id="14" creationId="{62E99C0A-5C18-4EDF-9F17-C4A90963399D}"/>
          </ac:inkMkLst>
        </pc:inkChg>
        <pc:inkChg chg="add mod">
          <ac:chgData name="Minh Trí" userId="7b3809e807764b97" providerId="LiveId" clId="{6F40EAC8-59DA-4C58-91ED-8B883D346C83}" dt="2022-01-08T15:47:56.149" v="52"/>
          <ac:inkMkLst>
            <pc:docMk/>
            <pc:sldMk cId="3958504837" sldId="8713"/>
            <ac:inkMk id="15" creationId="{E3C48839-090D-44AA-9841-95EEDC659901}"/>
          </ac:inkMkLst>
        </pc:inkChg>
        <pc:cxnChg chg="add mod">
          <ac:chgData name="Minh Trí" userId="7b3809e807764b97" providerId="LiveId" clId="{6F40EAC8-59DA-4C58-91ED-8B883D346C83}" dt="2022-01-08T15:49:07.385" v="54" actId="1582"/>
          <ac:cxnSpMkLst>
            <pc:docMk/>
            <pc:sldMk cId="3958504837" sldId="8713"/>
            <ac:cxnSpMk id="18" creationId="{B7C2448E-FBC3-418B-9BAA-C3ED8A25CE12}"/>
          </ac:cxnSpMkLst>
        </pc:cxnChg>
        <pc:cxnChg chg="add mod">
          <ac:chgData name="Minh Trí" userId="7b3809e807764b97" providerId="LiveId" clId="{6F40EAC8-59DA-4C58-91ED-8B883D346C83}" dt="2022-01-08T15:49:30.919" v="58" actId="14100"/>
          <ac:cxnSpMkLst>
            <pc:docMk/>
            <pc:sldMk cId="3958504837" sldId="8713"/>
            <ac:cxnSpMk id="19" creationId="{963CDB10-0226-4ADC-90D9-405660B753B1}"/>
          </ac:cxnSpMkLst>
        </pc:cxnChg>
        <pc:cxnChg chg="add mod">
          <ac:chgData name="Minh Trí" userId="7b3809e807764b97" providerId="LiveId" clId="{6F40EAC8-59DA-4C58-91ED-8B883D346C83}" dt="2022-01-08T15:49:53.934" v="62" actId="14100"/>
          <ac:cxnSpMkLst>
            <pc:docMk/>
            <pc:sldMk cId="3958504837" sldId="8713"/>
            <ac:cxnSpMk id="22" creationId="{900447D2-FC8B-4C61-90A9-B430CBA66CC4}"/>
          </ac:cxnSpMkLst>
        </pc:cxnChg>
        <pc:cxnChg chg="add mod">
          <ac:chgData name="Minh Trí" userId="7b3809e807764b97" providerId="LiveId" clId="{6F40EAC8-59DA-4C58-91ED-8B883D346C83}" dt="2022-01-08T15:50:26.575" v="67" actId="14100"/>
          <ac:cxnSpMkLst>
            <pc:docMk/>
            <pc:sldMk cId="3958504837" sldId="8713"/>
            <ac:cxnSpMk id="24" creationId="{0F367362-0316-4C0B-8484-2E11029EB965}"/>
          </ac:cxnSpMkLst>
        </pc:cxnChg>
      </pc:sldChg>
      <pc:sldChg chg="del">
        <pc:chgData name="Minh Trí" userId="7b3809e807764b97" providerId="LiveId" clId="{6F40EAC8-59DA-4C58-91ED-8B883D346C83}" dt="2022-01-08T15:43:53.989" v="8" actId="47"/>
        <pc:sldMkLst>
          <pc:docMk/>
          <pc:sldMk cId="4010759889" sldId="8713"/>
        </pc:sldMkLst>
      </pc:sldChg>
      <pc:sldChg chg="del">
        <pc:chgData name="Minh Trí" userId="7b3809e807764b97" providerId="LiveId" clId="{6F40EAC8-59DA-4C58-91ED-8B883D346C83}" dt="2022-01-08T15:43:54.237" v="9" actId="47"/>
        <pc:sldMkLst>
          <pc:docMk/>
          <pc:sldMk cId="1504501287" sldId="8714"/>
        </pc:sldMkLst>
      </pc:sldChg>
      <pc:sldChg chg="addSp modSp new mod modAnim">
        <pc:chgData name="Minh Trí" userId="7b3809e807764b97" providerId="LiveId" clId="{6F40EAC8-59DA-4C58-91ED-8B883D346C83}" dt="2022-01-08T15:51:31.335" v="76"/>
        <pc:sldMkLst>
          <pc:docMk/>
          <pc:sldMk cId="4168141458" sldId="8714"/>
        </pc:sldMkLst>
        <pc:picChg chg="add">
          <ac:chgData name="Minh Trí" userId="7b3809e807764b97" providerId="LiveId" clId="{6F40EAC8-59DA-4C58-91ED-8B883D346C83}" dt="2022-01-08T15:50:50.751" v="70" actId="22"/>
          <ac:picMkLst>
            <pc:docMk/>
            <pc:sldMk cId="4168141458" sldId="8714"/>
            <ac:picMk id="3" creationId="{64C7DDDF-BB5D-4793-AE8A-CAA8DA64F396}"/>
          </ac:picMkLst>
        </pc:picChg>
        <pc:picChg chg="add mod">
          <ac:chgData name="Minh Trí" userId="7b3809e807764b97" providerId="LiveId" clId="{6F40EAC8-59DA-4C58-91ED-8B883D346C83}" dt="2022-01-08T15:51:16.013" v="72" actId="1076"/>
          <ac:picMkLst>
            <pc:docMk/>
            <pc:sldMk cId="4168141458" sldId="8714"/>
            <ac:picMk id="5" creationId="{A6567004-2000-4D15-87DA-F899E7B7B561}"/>
          </ac:picMkLst>
        </pc:picChg>
        <pc:picChg chg="add mod">
          <ac:chgData name="Minh Trí" userId="7b3809e807764b97" providerId="LiveId" clId="{6F40EAC8-59DA-4C58-91ED-8B883D346C83}" dt="2022-01-08T15:51:28.839" v="75" actId="1076"/>
          <ac:picMkLst>
            <pc:docMk/>
            <pc:sldMk cId="4168141458" sldId="8714"/>
            <ac:picMk id="7" creationId="{C492CE0C-C913-4867-A33D-9BBA7D64CF59}"/>
          </ac:picMkLst>
        </pc:picChg>
      </pc:sldChg>
      <pc:sldChg chg="del">
        <pc:chgData name="Minh Trí" userId="7b3809e807764b97" providerId="LiveId" clId="{6F40EAC8-59DA-4C58-91ED-8B883D346C83}" dt="2022-01-08T15:43:54.394" v="10" actId="47"/>
        <pc:sldMkLst>
          <pc:docMk/>
          <pc:sldMk cId="3605972239" sldId="8715"/>
        </pc:sldMkLst>
      </pc:sldChg>
      <pc:sldChg chg="new del">
        <pc:chgData name="Minh Trí" userId="7b3809e807764b97" providerId="LiveId" clId="{6F40EAC8-59DA-4C58-91ED-8B883D346C83}" dt="2022-01-08T15:51:34.158" v="77" actId="47"/>
        <pc:sldMkLst>
          <pc:docMk/>
          <pc:sldMk cId="4255849946" sldId="8715"/>
        </pc:sldMkLst>
      </pc:sldChg>
      <pc:sldChg chg="new del">
        <pc:chgData name="Minh Trí" userId="7b3809e807764b97" providerId="LiveId" clId="{6F40EAC8-59DA-4C58-91ED-8B883D346C83}" dt="2022-01-08T15:51:34.687" v="78" actId="47"/>
        <pc:sldMkLst>
          <pc:docMk/>
          <pc:sldMk cId="2184795538" sldId="8716"/>
        </pc:sldMkLst>
      </pc:sldChg>
      <pc:sldChg chg="del">
        <pc:chgData name="Minh Trí" userId="7b3809e807764b97" providerId="LiveId" clId="{6F40EAC8-59DA-4C58-91ED-8B883D346C83}" dt="2022-01-08T15:43:54.523" v="11" actId="47"/>
        <pc:sldMkLst>
          <pc:docMk/>
          <pc:sldMk cId="4088200601" sldId="8716"/>
        </pc:sldMkLst>
      </pc:sldChg>
      <pc:sldChg chg="del">
        <pc:chgData name="Minh Trí" userId="7b3809e807764b97" providerId="LiveId" clId="{6F40EAC8-59DA-4C58-91ED-8B883D346C83}" dt="2022-01-08T15:43:54.638" v="12" actId="47"/>
        <pc:sldMkLst>
          <pc:docMk/>
          <pc:sldMk cId="486849099" sldId="8717"/>
        </pc:sldMkLst>
      </pc:sldChg>
      <pc:sldChg chg="del">
        <pc:chgData name="Minh Trí" userId="7b3809e807764b97" providerId="LiveId" clId="{6F40EAC8-59DA-4C58-91ED-8B883D346C83}" dt="2022-01-08T15:43:55.113" v="13" actId="47"/>
        <pc:sldMkLst>
          <pc:docMk/>
          <pc:sldMk cId="999645951" sldId="8718"/>
        </pc:sldMkLst>
      </pc:sldChg>
      <pc:sldChg chg="del">
        <pc:chgData name="Minh Trí" userId="7b3809e807764b97" providerId="LiveId" clId="{6F40EAC8-59DA-4C58-91ED-8B883D346C83}" dt="2022-01-08T15:43:55.243" v="14" actId="47"/>
        <pc:sldMkLst>
          <pc:docMk/>
          <pc:sldMk cId="4090849353" sldId="8719"/>
        </pc:sldMkLst>
      </pc:sldChg>
      <pc:sldChg chg="del">
        <pc:chgData name="Minh Trí" userId="7b3809e807764b97" providerId="LiveId" clId="{6F40EAC8-59DA-4C58-91ED-8B883D346C83}" dt="2022-01-08T15:43:55.378" v="15" actId="47"/>
        <pc:sldMkLst>
          <pc:docMk/>
          <pc:sldMk cId="4213286089" sldId="8720"/>
        </pc:sldMkLst>
      </pc:sldChg>
      <pc:sldChg chg="del">
        <pc:chgData name="Minh Trí" userId="7b3809e807764b97" providerId="LiveId" clId="{6F40EAC8-59DA-4C58-91ED-8B883D346C83}" dt="2022-01-08T15:43:55.509" v="16" actId="47"/>
        <pc:sldMkLst>
          <pc:docMk/>
          <pc:sldMk cId="3735732827" sldId="8721"/>
        </pc:sldMkLst>
      </pc:sldChg>
      <pc:sldChg chg="del">
        <pc:chgData name="Minh Trí" userId="7b3809e807764b97" providerId="LiveId" clId="{6F40EAC8-59DA-4C58-91ED-8B883D346C83}" dt="2022-01-08T15:43:55.605" v="17" actId="47"/>
        <pc:sldMkLst>
          <pc:docMk/>
          <pc:sldMk cId="2462632241" sldId="8722"/>
        </pc:sldMkLst>
      </pc:sldChg>
      <pc:sldChg chg="del">
        <pc:chgData name="Minh Trí" userId="7b3809e807764b97" providerId="LiveId" clId="{6F40EAC8-59DA-4C58-91ED-8B883D346C83}" dt="2022-01-08T15:43:55.920" v="18" actId="47"/>
        <pc:sldMkLst>
          <pc:docMk/>
          <pc:sldMk cId="3534866756" sldId="8723"/>
        </pc:sldMkLst>
      </pc:sldChg>
      <pc:sldChg chg="del">
        <pc:chgData name="Minh Trí" userId="7b3809e807764b97" providerId="LiveId" clId="{6F40EAC8-59DA-4C58-91ED-8B883D346C83}" dt="2022-01-08T15:43:56.434" v="19" actId="47"/>
        <pc:sldMkLst>
          <pc:docMk/>
          <pc:sldMk cId="31399666" sldId="8724"/>
        </pc:sldMkLst>
      </pc:sldChg>
    </pc:docChg>
  </pc:docChgLst>
  <pc:docChgLst>
    <pc:chgData name="Minh Trí" userId="7b3809e807764b97" providerId="LiveId" clId="{164661F1-4AD6-46B0-BB3A-03B7AD666126}"/>
    <pc:docChg chg="custSel addSld delSld modSld">
      <pc:chgData name="Minh Trí" userId="7b3809e807764b97" providerId="LiveId" clId="{164661F1-4AD6-46B0-BB3A-03B7AD666126}" dt="2022-01-15T10:29:25.273" v="50"/>
      <pc:docMkLst>
        <pc:docMk/>
      </pc:docMkLst>
      <pc:sldChg chg="addSp new mod">
        <pc:chgData name="Minh Trí" userId="7b3809e807764b97" providerId="LiveId" clId="{164661F1-4AD6-46B0-BB3A-03B7AD666126}" dt="2022-01-15T10:13:44.160" v="9" actId="22"/>
        <pc:sldMkLst>
          <pc:docMk/>
          <pc:sldMk cId="1697306067" sldId="256"/>
        </pc:sldMkLst>
        <pc:picChg chg="add">
          <ac:chgData name="Minh Trí" userId="7b3809e807764b97" providerId="LiveId" clId="{164661F1-4AD6-46B0-BB3A-03B7AD666126}" dt="2022-01-15T10:13:44.160" v="9" actId="22"/>
          <ac:picMkLst>
            <pc:docMk/>
            <pc:sldMk cId="1697306067" sldId="256"/>
            <ac:picMk id="3" creationId="{E1109539-AC1D-4D2F-92F7-BF9B7DC64E8F}"/>
          </ac:picMkLst>
        </pc:picChg>
      </pc:sldChg>
      <pc:sldChg chg="del">
        <pc:chgData name="Minh Trí" userId="7b3809e807764b97" providerId="LiveId" clId="{164661F1-4AD6-46B0-BB3A-03B7AD666126}" dt="2022-01-15T10:13:17.947" v="0" actId="47"/>
        <pc:sldMkLst>
          <pc:docMk/>
          <pc:sldMk cId="4138354131" sldId="256"/>
        </pc:sldMkLst>
      </pc:sldChg>
      <pc:sldChg chg="del">
        <pc:chgData name="Minh Trí" userId="7b3809e807764b97" providerId="LiveId" clId="{164661F1-4AD6-46B0-BB3A-03B7AD666126}" dt="2022-01-15T10:13:18.266" v="1" actId="47"/>
        <pc:sldMkLst>
          <pc:docMk/>
          <pc:sldMk cId="3986477080" sldId="257"/>
        </pc:sldMkLst>
      </pc:sldChg>
      <pc:sldChg chg="addSp modSp new mod">
        <pc:chgData name="Minh Trí" userId="7b3809e807764b97" providerId="LiveId" clId="{164661F1-4AD6-46B0-BB3A-03B7AD666126}" dt="2022-01-15T10:14:23.627" v="11" actId="1076"/>
        <pc:sldMkLst>
          <pc:docMk/>
          <pc:sldMk cId="4266090407" sldId="257"/>
        </pc:sldMkLst>
        <pc:picChg chg="add mod">
          <ac:chgData name="Minh Trí" userId="7b3809e807764b97" providerId="LiveId" clId="{164661F1-4AD6-46B0-BB3A-03B7AD666126}" dt="2022-01-15T10:14:23.627" v="11" actId="1076"/>
          <ac:picMkLst>
            <pc:docMk/>
            <pc:sldMk cId="4266090407" sldId="257"/>
            <ac:picMk id="3" creationId="{FD5ACA0B-6E77-49F1-A320-EF588D48E831}"/>
          </ac:picMkLst>
        </pc:picChg>
      </pc:sldChg>
      <pc:sldChg chg="addSp new mod">
        <pc:chgData name="Minh Trí" userId="7b3809e807764b97" providerId="LiveId" clId="{164661F1-4AD6-46B0-BB3A-03B7AD666126}" dt="2022-01-15T10:14:43.707" v="12" actId="22"/>
        <pc:sldMkLst>
          <pc:docMk/>
          <pc:sldMk cId="1195411975" sldId="258"/>
        </pc:sldMkLst>
        <pc:picChg chg="add">
          <ac:chgData name="Minh Trí" userId="7b3809e807764b97" providerId="LiveId" clId="{164661F1-4AD6-46B0-BB3A-03B7AD666126}" dt="2022-01-15T10:14:43.707" v="12" actId="22"/>
          <ac:picMkLst>
            <pc:docMk/>
            <pc:sldMk cId="1195411975" sldId="258"/>
            <ac:picMk id="3" creationId="{1ECF7B8C-FB57-4DBD-B130-CC575DDAEB68}"/>
          </ac:picMkLst>
        </pc:picChg>
      </pc:sldChg>
      <pc:sldChg chg="del">
        <pc:chgData name="Minh Trí" userId="7b3809e807764b97" providerId="LiveId" clId="{164661F1-4AD6-46B0-BB3A-03B7AD666126}" dt="2022-01-15T10:13:18.419" v="2" actId="47"/>
        <pc:sldMkLst>
          <pc:docMk/>
          <pc:sldMk cId="3510638403" sldId="258"/>
        </pc:sldMkLst>
      </pc:sldChg>
      <pc:sldChg chg="del">
        <pc:chgData name="Minh Trí" userId="7b3809e807764b97" providerId="LiveId" clId="{164661F1-4AD6-46B0-BB3A-03B7AD666126}" dt="2022-01-15T10:13:18.540" v="3" actId="47"/>
        <pc:sldMkLst>
          <pc:docMk/>
          <pc:sldMk cId="1187238141" sldId="259"/>
        </pc:sldMkLst>
      </pc:sldChg>
      <pc:sldChg chg="addSp modSp new mod modAnim">
        <pc:chgData name="Minh Trí" userId="7b3809e807764b97" providerId="LiveId" clId="{164661F1-4AD6-46B0-BB3A-03B7AD666126}" dt="2022-01-15T10:15:25.899" v="17"/>
        <pc:sldMkLst>
          <pc:docMk/>
          <pc:sldMk cId="2670526811" sldId="259"/>
        </pc:sldMkLst>
        <pc:picChg chg="add mod">
          <ac:chgData name="Minh Trí" userId="7b3809e807764b97" providerId="LiveId" clId="{164661F1-4AD6-46B0-BB3A-03B7AD666126}" dt="2022-01-15T10:15:09.482" v="14" actId="1076"/>
          <ac:picMkLst>
            <pc:docMk/>
            <pc:sldMk cId="2670526811" sldId="259"/>
            <ac:picMk id="3" creationId="{4D27C981-F979-4B77-97FA-EE4029263C32}"/>
          </ac:picMkLst>
        </pc:picChg>
        <pc:picChg chg="add mod">
          <ac:chgData name="Minh Trí" userId="7b3809e807764b97" providerId="LiveId" clId="{164661F1-4AD6-46B0-BB3A-03B7AD666126}" dt="2022-01-15T10:15:23.818" v="16" actId="1076"/>
          <ac:picMkLst>
            <pc:docMk/>
            <pc:sldMk cId="2670526811" sldId="259"/>
            <ac:picMk id="5" creationId="{B2A43165-4879-4206-A054-D845CBC7D1E5}"/>
          </ac:picMkLst>
        </pc:picChg>
      </pc:sldChg>
      <pc:sldChg chg="addSp modSp new mod modAnim">
        <pc:chgData name="Minh Trí" userId="7b3809e807764b97" providerId="LiveId" clId="{164661F1-4AD6-46B0-BB3A-03B7AD666126}" dt="2022-01-15T10:16:44.306" v="23"/>
        <pc:sldMkLst>
          <pc:docMk/>
          <pc:sldMk cId="4212797054" sldId="260"/>
        </pc:sldMkLst>
        <pc:picChg chg="add">
          <ac:chgData name="Minh Trí" userId="7b3809e807764b97" providerId="LiveId" clId="{164661F1-4AD6-46B0-BB3A-03B7AD666126}" dt="2022-01-15T10:15:43.684" v="18" actId="22"/>
          <ac:picMkLst>
            <pc:docMk/>
            <pc:sldMk cId="4212797054" sldId="260"/>
            <ac:picMk id="3" creationId="{6979FDCD-7A68-482C-871E-C4AC33AC6083}"/>
          </ac:picMkLst>
        </pc:picChg>
        <pc:picChg chg="add mod">
          <ac:chgData name="Minh Trí" userId="7b3809e807764b97" providerId="LiveId" clId="{164661F1-4AD6-46B0-BB3A-03B7AD666126}" dt="2022-01-15T10:16:42.474" v="22" actId="1076"/>
          <ac:picMkLst>
            <pc:docMk/>
            <pc:sldMk cId="4212797054" sldId="260"/>
            <ac:picMk id="5" creationId="{6185AB79-3A4B-4BB2-A15E-F5CD668709FA}"/>
          </ac:picMkLst>
        </pc:picChg>
      </pc:sldChg>
      <pc:sldChg chg="addSp modSp new mod modAnim">
        <pc:chgData name="Minh Trí" userId="7b3809e807764b97" providerId="LiveId" clId="{164661F1-4AD6-46B0-BB3A-03B7AD666126}" dt="2022-01-15T10:17:34.290" v="27"/>
        <pc:sldMkLst>
          <pc:docMk/>
          <pc:sldMk cId="3296176987" sldId="261"/>
        </pc:sldMkLst>
        <pc:picChg chg="add">
          <ac:chgData name="Minh Trí" userId="7b3809e807764b97" providerId="LiveId" clId="{164661F1-4AD6-46B0-BB3A-03B7AD666126}" dt="2022-01-15T10:17:11.255" v="24" actId="22"/>
          <ac:picMkLst>
            <pc:docMk/>
            <pc:sldMk cId="3296176987" sldId="261"/>
            <ac:picMk id="3" creationId="{2422150A-0A37-41C3-9C95-5F0EC581BBEE}"/>
          </ac:picMkLst>
        </pc:picChg>
        <pc:picChg chg="add mod">
          <ac:chgData name="Minh Trí" userId="7b3809e807764b97" providerId="LiveId" clId="{164661F1-4AD6-46B0-BB3A-03B7AD666126}" dt="2022-01-15T10:17:31.065" v="26" actId="1076"/>
          <ac:picMkLst>
            <pc:docMk/>
            <pc:sldMk cId="3296176987" sldId="261"/>
            <ac:picMk id="5" creationId="{A9CB455F-B4B0-4521-A41F-6DF9BA480C47}"/>
          </ac:picMkLst>
        </pc:picChg>
      </pc:sldChg>
      <pc:sldChg chg="addSp delSp modSp new mod modAnim">
        <pc:chgData name="Minh Trí" userId="7b3809e807764b97" providerId="LiveId" clId="{164661F1-4AD6-46B0-BB3A-03B7AD666126}" dt="2022-01-15T10:22:12.785" v="36"/>
        <pc:sldMkLst>
          <pc:docMk/>
          <pc:sldMk cId="214684693" sldId="262"/>
        </pc:sldMkLst>
        <pc:picChg chg="add del">
          <ac:chgData name="Minh Trí" userId="7b3809e807764b97" providerId="LiveId" clId="{164661F1-4AD6-46B0-BB3A-03B7AD666126}" dt="2022-01-15T10:21:34.143" v="29" actId="478"/>
          <ac:picMkLst>
            <pc:docMk/>
            <pc:sldMk cId="214684693" sldId="262"/>
            <ac:picMk id="3" creationId="{2C145007-E0E0-4BFB-9D56-37B767B91009}"/>
          </ac:picMkLst>
        </pc:picChg>
        <pc:picChg chg="add">
          <ac:chgData name="Minh Trí" userId="7b3809e807764b97" providerId="LiveId" clId="{164661F1-4AD6-46B0-BB3A-03B7AD666126}" dt="2022-01-15T10:21:48.521" v="30" actId="22"/>
          <ac:picMkLst>
            <pc:docMk/>
            <pc:sldMk cId="214684693" sldId="262"/>
            <ac:picMk id="5" creationId="{F21C2966-3961-4C6B-8D63-99A0D62A502D}"/>
          </ac:picMkLst>
        </pc:picChg>
        <pc:picChg chg="add mod">
          <ac:chgData name="Minh Trí" userId="7b3809e807764b97" providerId="LiveId" clId="{164661F1-4AD6-46B0-BB3A-03B7AD666126}" dt="2022-01-15T10:22:10.538" v="35" actId="14100"/>
          <ac:picMkLst>
            <pc:docMk/>
            <pc:sldMk cId="214684693" sldId="262"/>
            <ac:picMk id="7" creationId="{4EBCB51D-DA31-4E44-A81C-BB2566AB35DC}"/>
          </ac:picMkLst>
        </pc:picChg>
      </pc:sldChg>
      <pc:sldChg chg="addSp modSp new mod modAnim">
        <pc:chgData name="Minh Trí" userId="7b3809e807764b97" providerId="LiveId" clId="{164661F1-4AD6-46B0-BB3A-03B7AD666126}" dt="2022-01-15T10:27:33.737" v="44"/>
        <pc:sldMkLst>
          <pc:docMk/>
          <pc:sldMk cId="382533470" sldId="263"/>
        </pc:sldMkLst>
        <pc:picChg chg="add mod">
          <ac:chgData name="Minh Trí" userId="7b3809e807764b97" providerId="LiveId" clId="{164661F1-4AD6-46B0-BB3A-03B7AD666126}" dt="2022-01-15T10:22:34.537" v="39" actId="1076"/>
          <ac:picMkLst>
            <pc:docMk/>
            <pc:sldMk cId="382533470" sldId="263"/>
            <ac:picMk id="3" creationId="{8A3C01AA-22BE-48C0-A21C-A0E82F0DDEB0}"/>
          </ac:picMkLst>
        </pc:picChg>
        <pc:picChg chg="add mod">
          <ac:chgData name="Minh Trí" userId="7b3809e807764b97" providerId="LiveId" clId="{164661F1-4AD6-46B0-BB3A-03B7AD666126}" dt="2022-01-15T10:27:30.697" v="43" actId="14100"/>
          <ac:picMkLst>
            <pc:docMk/>
            <pc:sldMk cId="382533470" sldId="263"/>
            <ac:picMk id="5" creationId="{741B7CF5-61F2-4308-9C51-1866968AB0AE}"/>
          </ac:picMkLst>
        </pc:picChg>
      </pc:sldChg>
      <pc:sldChg chg="addSp modSp new mod modAnim">
        <pc:chgData name="Minh Trí" userId="7b3809e807764b97" providerId="LiveId" clId="{164661F1-4AD6-46B0-BB3A-03B7AD666126}" dt="2022-01-15T10:29:25.273" v="50"/>
        <pc:sldMkLst>
          <pc:docMk/>
          <pc:sldMk cId="4019364229" sldId="264"/>
        </pc:sldMkLst>
        <pc:picChg chg="add mod">
          <ac:chgData name="Minh Trí" userId="7b3809e807764b97" providerId="LiveId" clId="{164661F1-4AD6-46B0-BB3A-03B7AD666126}" dt="2022-01-15T10:28:53.489" v="47" actId="1076"/>
          <ac:picMkLst>
            <pc:docMk/>
            <pc:sldMk cId="4019364229" sldId="264"/>
            <ac:picMk id="3" creationId="{DBE2EB26-1A0F-485C-9253-9F9A44E5C5EC}"/>
          </ac:picMkLst>
        </pc:picChg>
        <pc:picChg chg="add mod">
          <ac:chgData name="Minh Trí" userId="7b3809e807764b97" providerId="LiveId" clId="{164661F1-4AD6-46B0-BB3A-03B7AD666126}" dt="2022-01-15T10:29:22.745" v="49" actId="1076"/>
          <ac:picMkLst>
            <pc:docMk/>
            <pc:sldMk cId="4019364229" sldId="264"/>
            <ac:picMk id="5" creationId="{01F406BA-CF1A-41A9-A434-72A454AD396C}"/>
          </ac:picMkLst>
        </pc:picChg>
      </pc:sldChg>
    </pc:docChg>
  </pc:docChgLst>
  <pc:docChgLst>
    <pc:chgData name="Minh Trí" userId="7b3809e807764b97" providerId="LiveId" clId="{D19FE026-D854-4D9C-BAF4-00180838B64C}"/>
    <pc:docChg chg="undo custSel addSld delSld modSld">
      <pc:chgData name="Minh Trí" userId="7b3809e807764b97" providerId="LiveId" clId="{D19FE026-D854-4D9C-BAF4-00180838B64C}" dt="2021-12-25T14:42:37.864" v="134" actId="22"/>
      <pc:docMkLst>
        <pc:docMk/>
      </pc:docMkLst>
      <pc:sldChg chg="del">
        <pc:chgData name="Minh Trí" userId="7b3809e807764b97" providerId="LiveId" clId="{D19FE026-D854-4D9C-BAF4-00180838B64C}" dt="2021-12-25T13:04:14.345" v="72" actId="47"/>
        <pc:sldMkLst>
          <pc:docMk/>
          <pc:sldMk cId="828752508" sldId="8710"/>
        </pc:sldMkLst>
      </pc:sldChg>
      <pc:sldChg chg="modSp">
        <pc:chgData name="Minh Trí" userId="7b3809e807764b97" providerId="LiveId" clId="{D19FE026-D854-4D9C-BAF4-00180838B64C}" dt="2021-12-25T13:03:48.941" v="65" actId="20577"/>
        <pc:sldMkLst>
          <pc:docMk/>
          <pc:sldMk cId="293622147" sldId="8712"/>
        </pc:sldMkLst>
        <pc:spChg chg="mod">
          <ac:chgData name="Minh Trí" userId="7b3809e807764b97" providerId="LiveId" clId="{D19FE026-D854-4D9C-BAF4-00180838B64C}" dt="2021-12-25T13:03:48.941" v="65" actId="20577"/>
          <ac:spMkLst>
            <pc:docMk/>
            <pc:sldMk cId="293622147" sldId="8712"/>
            <ac:spMk id="14" creationId="{00000000-0000-0000-0000-000000000000}"/>
          </ac:spMkLst>
        </pc:spChg>
      </pc:sldChg>
      <pc:sldChg chg="del">
        <pc:chgData name="Minh Trí" userId="7b3809e807764b97" providerId="LiveId" clId="{D19FE026-D854-4D9C-BAF4-00180838B64C}" dt="2021-12-25T13:04:12.847" v="66" actId="47"/>
        <pc:sldMkLst>
          <pc:docMk/>
          <pc:sldMk cId="2944076603" sldId="8713"/>
        </pc:sldMkLst>
      </pc:sldChg>
      <pc:sldChg chg="addSp new mod">
        <pc:chgData name="Minh Trí" userId="7b3809e807764b97" providerId="LiveId" clId="{D19FE026-D854-4D9C-BAF4-00180838B64C}" dt="2021-12-25T13:04:17.623" v="78" actId="22"/>
        <pc:sldMkLst>
          <pc:docMk/>
          <pc:sldMk cId="4010759889" sldId="8713"/>
        </pc:sldMkLst>
        <pc:picChg chg="add">
          <ac:chgData name="Minh Trí" userId="7b3809e807764b97" providerId="LiveId" clId="{D19FE026-D854-4D9C-BAF4-00180838B64C}" dt="2021-12-25T13:04:17.623" v="78" actId="22"/>
          <ac:picMkLst>
            <pc:docMk/>
            <pc:sldMk cId="4010759889" sldId="8713"/>
            <ac:picMk id="3" creationId="{851BDF75-93C1-4583-8D1E-B28BC112C5C5}"/>
          </ac:picMkLst>
        </pc:picChg>
      </pc:sldChg>
      <pc:sldChg chg="del">
        <pc:chgData name="Minh Trí" userId="7b3809e807764b97" providerId="LiveId" clId="{D19FE026-D854-4D9C-BAF4-00180838B64C}" dt="2021-12-25T13:04:13.027" v="67" actId="47"/>
        <pc:sldMkLst>
          <pc:docMk/>
          <pc:sldMk cId="727285656" sldId="8714"/>
        </pc:sldMkLst>
      </pc:sldChg>
      <pc:sldChg chg="addSp new mod modAnim">
        <pc:chgData name="Minh Trí" userId="7b3809e807764b97" providerId="LiveId" clId="{D19FE026-D854-4D9C-BAF4-00180838B64C}" dt="2021-12-25T13:05:59.900" v="83" actId="9405"/>
        <pc:sldMkLst>
          <pc:docMk/>
          <pc:sldMk cId="1504501287" sldId="8714"/>
        </pc:sldMkLst>
        <pc:picChg chg="add">
          <ac:chgData name="Minh Trí" userId="7b3809e807764b97" providerId="LiveId" clId="{D19FE026-D854-4D9C-BAF4-00180838B64C}" dt="2021-12-25T13:05:08.070" v="79" actId="22"/>
          <ac:picMkLst>
            <pc:docMk/>
            <pc:sldMk cId="1504501287" sldId="8714"/>
            <ac:picMk id="3" creationId="{4CF26503-89FF-4F1C-AB13-092CF63B1D22}"/>
          </ac:picMkLst>
        </pc:picChg>
        <pc:picChg chg="add">
          <ac:chgData name="Minh Trí" userId="7b3809e807764b97" providerId="LiveId" clId="{D19FE026-D854-4D9C-BAF4-00180838B64C}" dt="2021-12-25T13:05:46.914" v="81" actId="22"/>
          <ac:picMkLst>
            <pc:docMk/>
            <pc:sldMk cId="1504501287" sldId="8714"/>
            <ac:picMk id="6" creationId="{441E9000-3CA7-40DD-BBFD-2BAE8CF06104}"/>
          </ac:picMkLst>
        </pc:picChg>
        <pc:inkChg chg="add">
          <ac:chgData name="Minh Trí" userId="7b3809e807764b97" providerId="LiveId" clId="{D19FE026-D854-4D9C-BAF4-00180838B64C}" dt="2021-12-25T13:05:15.120" v="80" actId="9405"/>
          <ac:inkMkLst>
            <pc:docMk/>
            <pc:sldMk cId="1504501287" sldId="8714"/>
            <ac:inkMk id="4" creationId="{C76CAE9F-EC15-444A-86A6-3171E6AD0E6D}"/>
          </ac:inkMkLst>
        </pc:inkChg>
        <pc:inkChg chg="add">
          <ac:chgData name="Minh Trí" userId="7b3809e807764b97" providerId="LiveId" clId="{D19FE026-D854-4D9C-BAF4-00180838B64C}" dt="2021-12-25T13:05:59.900" v="83" actId="9405"/>
          <ac:inkMkLst>
            <pc:docMk/>
            <pc:sldMk cId="1504501287" sldId="8714"/>
            <ac:inkMk id="7" creationId="{C6F22285-A847-482C-A512-210E49ABED8F}"/>
          </ac:inkMkLst>
        </pc:inkChg>
      </pc:sldChg>
      <pc:sldChg chg="del">
        <pc:chgData name="Minh Trí" userId="7b3809e807764b97" providerId="LiveId" clId="{D19FE026-D854-4D9C-BAF4-00180838B64C}" dt="2021-12-25T13:04:13.171" v="68" actId="47"/>
        <pc:sldMkLst>
          <pc:docMk/>
          <pc:sldMk cId="2034607349" sldId="8715"/>
        </pc:sldMkLst>
      </pc:sldChg>
      <pc:sldChg chg="addSp delSp new mod delAnim modAnim">
        <pc:chgData name="Minh Trí" userId="7b3809e807764b97" providerId="LiveId" clId="{D19FE026-D854-4D9C-BAF4-00180838B64C}" dt="2021-12-25T14:18:39.149" v="98"/>
        <pc:sldMkLst>
          <pc:docMk/>
          <pc:sldMk cId="3605972239" sldId="8715"/>
        </pc:sldMkLst>
        <pc:picChg chg="add">
          <ac:chgData name="Minh Trí" userId="7b3809e807764b97" providerId="LiveId" clId="{D19FE026-D854-4D9C-BAF4-00180838B64C}" dt="2021-12-25T14:12:56.707" v="84" actId="22"/>
          <ac:picMkLst>
            <pc:docMk/>
            <pc:sldMk cId="3605972239" sldId="8715"/>
            <ac:picMk id="3" creationId="{15470678-BFBE-4A92-B9DD-8A3739C33340}"/>
          </ac:picMkLst>
        </pc:picChg>
        <pc:picChg chg="add del">
          <ac:chgData name="Minh Trí" userId="7b3809e807764b97" providerId="LiveId" clId="{D19FE026-D854-4D9C-BAF4-00180838B64C}" dt="2021-12-25T14:17:38.871" v="90" actId="478"/>
          <ac:picMkLst>
            <pc:docMk/>
            <pc:sldMk cId="3605972239" sldId="8715"/>
            <ac:picMk id="6" creationId="{3B4D887B-5AD8-4CBF-BBFE-C5C717E83C9A}"/>
          </ac:picMkLst>
        </pc:picChg>
        <pc:picChg chg="add">
          <ac:chgData name="Minh Trí" userId="7b3809e807764b97" providerId="LiveId" clId="{D19FE026-D854-4D9C-BAF4-00180838B64C}" dt="2021-12-25T14:18:33.869" v="97" actId="22"/>
          <ac:picMkLst>
            <pc:docMk/>
            <pc:sldMk cId="3605972239" sldId="8715"/>
            <ac:picMk id="8" creationId="{914D100B-600E-4DAC-9514-554D0922F919}"/>
          </ac:picMkLst>
        </pc:picChg>
        <pc:inkChg chg="add">
          <ac:chgData name="Minh Trí" userId="7b3809e807764b97" providerId="LiveId" clId="{D19FE026-D854-4D9C-BAF4-00180838B64C}" dt="2021-12-25T14:13:00.963" v="85" actId="9405"/>
          <ac:inkMkLst>
            <pc:docMk/>
            <pc:sldMk cId="3605972239" sldId="8715"/>
            <ac:inkMk id="4" creationId="{4218E9B2-590C-41D8-9494-F84CB314A4AF}"/>
          </ac:inkMkLst>
        </pc:inkChg>
      </pc:sldChg>
      <pc:sldChg chg="del">
        <pc:chgData name="Minh Trí" userId="7b3809e807764b97" providerId="LiveId" clId="{D19FE026-D854-4D9C-BAF4-00180838B64C}" dt="2021-12-25T13:04:13.296" v="69" actId="47"/>
        <pc:sldMkLst>
          <pc:docMk/>
          <pc:sldMk cId="453361644" sldId="8716"/>
        </pc:sldMkLst>
      </pc:sldChg>
      <pc:sldChg chg="addSp modSp new mod modAnim">
        <pc:chgData name="Minh Trí" userId="7b3809e807764b97" providerId="LiveId" clId="{D19FE026-D854-4D9C-BAF4-00180838B64C}" dt="2021-12-25T14:18:43.140" v="99"/>
        <pc:sldMkLst>
          <pc:docMk/>
          <pc:sldMk cId="4088200601" sldId="8716"/>
        </pc:sldMkLst>
        <pc:grpChg chg="mod">
          <ac:chgData name="Minh Trí" userId="7b3809e807764b97" providerId="LiveId" clId="{D19FE026-D854-4D9C-BAF4-00180838B64C}" dt="2021-12-25T14:17:58.984" v="93"/>
          <ac:grpSpMkLst>
            <pc:docMk/>
            <pc:sldMk cId="4088200601" sldId="8716"/>
            <ac:grpSpMk id="6" creationId="{4C758615-9206-4E26-9ED1-1C9AE811ED70}"/>
          </ac:grpSpMkLst>
        </pc:grpChg>
        <pc:picChg chg="add">
          <ac:chgData name="Minh Trí" userId="7b3809e807764b97" providerId="LiveId" clId="{D19FE026-D854-4D9C-BAF4-00180838B64C}" dt="2021-12-25T14:17:24.949" v="89" actId="22"/>
          <ac:picMkLst>
            <pc:docMk/>
            <pc:sldMk cId="4088200601" sldId="8716"/>
            <ac:picMk id="3" creationId="{4B01B623-2094-4910-B0BA-CD75B5CB7783}"/>
          </ac:picMkLst>
        </pc:picChg>
        <pc:picChg chg="add">
          <ac:chgData name="Minh Trí" userId="7b3809e807764b97" providerId="LiveId" clId="{D19FE026-D854-4D9C-BAF4-00180838B64C}" dt="2021-12-25T14:18:04.387" v="95" actId="22"/>
          <ac:picMkLst>
            <pc:docMk/>
            <pc:sldMk cId="4088200601" sldId="8716"/>
            <ac:picMk id="9" creationId="{0F6A86ED-9614-471F-92FA-95F083732BB5}"/>
          </ac:picMkLst>
        </pc:picChg>
        <pc:inkChg chg="add mod">
          <ac:chgData name="Minh Trí" userId="7b3809e807764b97" providerId="LiveId" clId="{D19FE026-D854-4D9C-BAF4-00180838B64C}" dt="2021-12-25T14:17:58.984" v="93"/>
          <ac:inkMkLst>
            <pc:docMk/>
            <pc:sldMk cId="4088200601" sldId="8716"/>
            <ac:inkMk id="4" creationId="{8A0113D2-7616-4E6F-8B61-DBC7016075BC}"/>
          </ac:inkMkLst>
        </pc:inkChg>
        <pc:inkChg chg="add mod">
          <ac:chgData name="Minh Trí" userId="7b3809e807764b97" providerId="LiveId" clId="{D19FE026-D854-4D9C-BAF4-00180838B64C}" dt="2021-12-25T14:17:58.984" v="93"/>
          <ac:inkMkLst>
            <pc:docMk/>
            <pc:sldMk cId="4088200601" sldId="8716"/>
            <ac:inkMk id="5" creationId="{5456192F-F83B-4DF6-9D00-61685E4EDC9F}"/>
          </ac:inkMkLst>
        </pc:inkChg>
        <pc:inkChg chg="add">
          <ac:chgData name="Minh Trí" userId="7b3809e807764b97" providerId="LiveId" clId="{D19FE026-D854-4D9C-BAF4-00180838B64C}" dt="2021-12-25T14:18:01.670" v="94" actId="9405"/>
          <ac:inkMkLst>
            <pc:docMk/>
            <pc:sldMk cId="4088200601" sldId="8716"/>
            <ac:inkMk id="7" creationId="{12844B77-B25B-45C9-8DB7-9E1CB36EAA62}"/>
          </ac:inkMkLst>
        </pc:inkChg>
        <pc:inkChg chg="add">
          <ac:chgData name="Minh Trí" userId="7b3809e807764b97" providerId="LiveId" clId="{D19FE026-D854-4D9C-BAF4-00180838B64C}" dt="2021-12-25T14:18:12.043" v="96" actId="9405"/>
          <ac:inkMkLst>
            <pc:docMk/>
            <pc:sldMk cId="4088200601" sldId="8716"/>
            <ac:inkMk id="10" creationId="{BA89E597-4B6A-44B5-B7D3-D3D79CA040CE}"/>
          </ac:inkMkLst>
        </pc:inkChg>
      </pc:sldChg>
      <pc:sldChg chg="addSp new mod">
        <pc:chgData name="Minh Trí" userId="7b3809e807764b97" providerId="LiveId" clId="{D19FE026-D854-4D9C-BAF4-00180838B64C}" dt="2021-12-25T14:34:42.175" v="100" actId="22"/>
        <pc:sldMkLst>
          <pc:docMk/>
          <pc:sldMk cId="486849099" sldId="8717"/>
        </pc:sldMkLst>
        <pc:picChg chg="add">
          <ac:chgData name="Minh Trí" userId="7b3809e807764b97" providerId="LiveId" clId="{D19FE026-D854-4D9C-BAF4-00180838B64C}" dt="2021-12-25T14:34:42.175" v="100" actId="22"/>
          <ac:picMkLst>
            <pc:docMk/>
            <pc:sldMk cId="486849099" sldId="8717"/>
            <ac:picMk id="3" creationId="{0B122D47-D95F-4443-A664-45C3BD26DD54}"/>
          </ac:picMkLst>
        </pc:picChg>
      </pc:sldChg>
      <pc:sldChg chg="del">
        <pc:chgData name="Minh Trí" userId="7b3809e807764b97" providerId="LiveId" clId="{D19FE026-D854-4D9C-BAF4-00180838B64C}" dt="2021-12-25T13:04:13.423" v="70" actId="47"/>
        <pc:sldMkLst>
          <pc:docMk/>
          <pc:sldMk cId="1047867242" sldId="8717"/>
        </pc:sldMkLst>
      </pc:sldChg>
      <pc:sldChg chg="del">
        <pc:chgData name="Minh Trí" userId="7b3809e807764b97" providerId="LiveId" clId="{D19FE026-D854-4D9C-BAF4-00180838B64C}" dt="2021-12-25T13:04:13.956" v="71" actId="47"/>
        <pc:sldMkLst>
          <pc:docMk/>
          <pc:sldMk cId="330922911" sldId="8718"/>
        </pc:sldMkLst>
      </pc:sldChg>
      <pc:sldChg chg="addSp delSp modSp new mod">
        <pc:chgData name="Minh Trí" userId="7b3809e807764b97" providerId="LiveId" clId="{D19FE026-D854-4D9C-BAF4-00180838B64C}" dt="2021-12-25T14:35:40.094" v="111"/>
        <pc:sldMkLst>
          <pc:docMk/>
          <pc:sldMk cId="999645951" sldId="8718"/>
        </pc:sldMkLst>
        <pc:grpChg chg="mod">
          <ac:chgData name="Minh Trí" userId="7b3809e807764b97" providerId="LiveId" clId="{D19FE026-D854-4D9C-BAF4-00180838B64C}" dt="2021-12-25T14:35:40.094" v="111"/>
          <ac:grpSpMkLst>
            <pc:docMk/>
            <pc:sldMk cId="999645951" sldId="8718"/>
            <ac:grpSpMk id="9" creationId="{DECF4D6D-6519-4FA5-BC2C-16CB6248F6CA}"/>
          </ac:grpSpMkLst>
        </pc:grpChg>
        <pc:picChg chg="add">
          <ac:chgData name="Minh Trí" userId="7b3809e807764b97" providerId="LiveId" clId="{D19FE026-D854-4D9C-BAF4-00180838B64C}" dt="2021-12-25T14:35:01.779" v="103" actId="22"/>
          <ac:picMkLst>
            <pc:docMk/>
            <pc:sldMk cId="999645951" sldId="8718"/>
            <ac:picMk id="3" creationId="{A84B9F38-72F5-4814-AA2C-F4E0EE15F955}"/>
          </ac:picMkLst>
        </pc:picChg>
        <pc:inkChg chg="add del">
          <ac:chgData name="Minh Trí" userId="7b3809e807764b97" providerId="LiveId" clId="{D19FE026-D854-4D9C-BAF4-00180838B64C}" dt="2021-12-25T14:35:17.867" v="105" actId="9405"/>
          <ac:inkMkLst>
            <pc:docMk/>
            <pc:sldMk cId="999645951" sldId="8718"/>
            <ac:inkMk id="4" creationId="{D1656B19-9354-4C26-A9C7-887D77EBE654}"/>
          </ac:inkMkLst>
        </pc:inkChg>
        <pc:inkChg chg="add del">
          <ac:chgData name="Minh Trí" userId="7b3809e807764b97" providerId="LiveId" clId="{D19FE026-D854-4D9C-BAF4-00180838B64C}" dt="2021-12-25T14:35:26.767" v="107" actId="9405"/>
          <ac:inkMkLst>
            <pc:docMk/>
            <pc:sldMk cId="999645951" sldId="8718"/>
            <ac:inkMk id="5" creationId="{146BBA87-7D03-45DF-9D39-090550BFA82B}"/>
          </ac:inkMkLst>
        </pc:inkChg>
        <pc:inkChg chg="add">
          <ac:chgData name="Minh Trí" userId="7b3809e807764b97" providerId="LiveId" clId="{D19FE026-D854-4D9C-BAF4-00180838B64C}" dt="2021-12-25T14:35:33.726" v="108" actId="9405"/>
          <ac:inkMkLst>
            <pc:docMk/>
            <pc:sldMk cId="999645951" sldId="8718"/>
            <ac:inkMk id="6" creationId="{4E3CE2F0-DB45-4CF9-840C-841864FCC791}"/>
          </ac:inkMkLst>
        </pc:inkChg>
        <pc:inkChg chg="add mod">
          <ac:chgData name="Minh Trí" userId="7b3809e807764b97" providerId="LiveId" clId="{D19FE026-D854-4D9C-BAF4-00180838B64C}" dt="2021-12-25T14:35:40.094" v="111"/>
          <ac:inkMkLst>
            <pc:docMk/>
            <pc:sldMk cId="999645951" sldId="8718"/>
            <ac:inkMk id="7" creationId="{7E1D9C84-D07B-4024-A9B6-4AE8DD25AF46}"/>
          </ac:inkMkLst>
        </pc:inkChg>
        <pc:inkChg chg="add mod">
          <ac:chgData name="Minh Trí" userId="7b3809e807764b97" providerId="LiveId" clId="{D19FE026-D854-4D9C-BAF4-00180838B64C}" dt="2021-12-25T14:35:40.094" v="111"/>
          <ac:inkMkLst>
            <pc:docMk/>
            <pc:sldMk cId="999645951" sldId="8718"/>
            <ac:inkMk id="8" creationId="{9508EE74-903A-482A-BDF1-835C404DAFD8}"/>
          </ac:inkMkLst>
        </pc:inkChg>
      </pc:sldChg>
      <pc:sldChg chg="addSp new mod modAnim">
        <pc:chgData name="Minh Trí" userId="7b3809e807764b97" providerId="LiveId" clId="{D19FE026-D854-4D9C-BAF4-00180838B64C}" dt="2021-12-25T14:37:18.293" v="114"/>
        <pc:sldMkLst>
          <pc:docMk/>
          <pc:sldMk cId="4090849353" sldId="8719"/>
        </pc:sldMkLst>
        <pc:picChg chg="add">
          <ac:chgData name="Minh Trí" userId="7b3809e807764b97" providerId="LiveId" clId="{D19FE026-D854-4D9C-BAF4-00180838B64C}" dt="2021-12-25T14:36:44.004" v="112" actId="22"/>
          <ac:picMkLst>
            <pc:docMk/>
            <pc:sldMk cId="4090849353" sldId="8719"/>
            <ac:picMk id="3" creationId="{21E5A578-94E5-48EA-9244-5E3738DB81CD}"/>
          </ac:picMkLst>
        </pc:picChg>
        <pc:picChg chg="add">
          <ac:chgData name="Minh Trí" userId="7b3809e807764b97" providerId="LiveId" clId="{D19FE026-D854-4D9C-BAF4-00180838B64C}" dt="2021-12-25T14:37:15.548" v="113" actId="22"/>
          <ac:picMkLst>
            <pc:docMk/>
            <pc:sldMk cId="4090849353" sldId="8719"/>
            <ac:picMk id="5" creationId="{E4590538-A81D-4B79-BF6D-E8E4708B38E6}"/>
          </ac:picMkLst>
        </pc:picChg>
      </pc:sldChg>
      <pc:sldChg chg="addSp modSp new mod modAnim">
        <pc:chgData name="Minh Trí" userId="7b3809e807764b97" providerId="LiveId" clId="{D19FE026-D854-4D9C-BAF4-00180838B64C}" dt="2021-12-25T14:38:19.400" v="122"/>
        <pc:sldMkLst>
          <pc:docMk/>
          <pc:sldMk cId="4213286089" sldId="8720"/>
        </pc:sldMkLst>
        <pc:picChg chg="add">
          <ac:chgData name="Minh Trí" userId="7b3809e807764b97" providerId="LiveId" clId="{D19FE026-D854-4D9C-BAF4-00180838B64C}" dt="2021-12-25T14:37:55.531" v="119" actId="22"/>
          <ac:picMkLst>
            <pc:docMk/>
            <pc:sldMk cId="4213286089" sldId="8720"/>
            <ac:picMk id="3" creationId="{95C9C751-B5EF-4CF7-BF0C-3201DF03BFBD}"/>
          </ac:picMkLst>
        </pc:picChg>
        <pc:picChg chg="add mod">
          <ac:chgData name="Minh Trí" userId="7b3809e807764b97" providerId="LiveId" clId="{D19FE026-D854-4D9C-BAF4-00180838B64C}" dt="2021-12-25T14:38:16.419" v="121" actId="1076"/>
          <ac:picMkLst>
            <pc:docMk/>
            <pc:sldMk cId="4213286089" sldId="8720"/>
            <ac:picMk id="5" creationId="{C5CE61B3-4DA5-43ED-8B99-476C85327F8F}"/>
          </ac:picMkLst>
        </pc:picChg>
      </pc:sldChg>
      <pc:sldChg chg="addSp modSp new mod modAnim">
        <pc:chgData name="Minh Trí" userId="7b3809e807764b97" providerId="LiveId" clId="{D19FE026-D854-4D9C-BAF4-00180838B64C}" dt="2021-12-25T14:39:17.158" v="126"/>
        <pc:sldMkLst>
          <pc:docMk/>
          <pc:sldMk cId="3735732827" sldId="8721"/>
        </pc:sldMkLst>
        <pc:picChg chg="add">
          <ac:chgData name="Minh Trí" userId="7b3809e807764b97" providerId="LiveId" clId="{D19FE026-D854-4D9C-BAF4-00180838B64C}" dt="2021-12-25T14:38:57.004" v="123" actId="22"/>
          <ac:picMkLst>
            <pc:docMk/>
            <pc:sldMk cId="3735732827" sldId="8721"/>
            <ac:picMk id="3" creationId="{C3F4F27B-5163-40BF-83D8-50424422CC31}"/>
          </ac:picMkLst>
        </pc:picChg>
        <pc:picChg chg="add mod">
          <ac:chgData name="Minh Trí" userId="7b3809e807764b97" providerId="LiveId" clId="{D19FE026-D854-4D9C-BAF4-00180838B64C}" dt="2021-12-25T14:39:14.870" v="125" actId="1076"/>
          <ac:picMkLst>
            <pc:docMk/>
            <pc:sldMk cId="3735732827" sldId="8721"/>
            <ac:picMk id="5" creationId="{48E00ACC-FF1C-4D40-A1C9-E626E9C8F404}"/>
          </ac:picMkLst>
        </pc:picChg>
      </pc:sldChg>
      <pc:sldChg chg="addSp new mod">
        <pc:chgData name="Minh Trí" userId="7b3809e807764b97" providerId="LiveId" clId="{D19FE026-D854-4D9C-BAF4-00180838B64C}" dt="2021-12-25T14:40:59.487" v="127" actId="22"/>
        <pc:sldMkLst>
          <pc:docMk/>
          <pc:sldMk cId="2462632241" sldId="8722"/>
        </pc:sldMkLst>
        <pc:picChg chg="add">
          <ac:chgData name="Minh Trí" userId="7b3809e807764b97" providerId="LiveId" clId="{D19FE026-D854-4D9C-BAF4-00180838B64C}" dt="2021-12-25T14:40:59.487" v="127" actId="22"/>
          <ac:picMkLst>
            <pc:docMk/>
            <pc:sldMk cId="2462632241" sldId="8722"/>
            <ac:picMk id="3" creationId="{9D0FE3CB-0C4F-4363-979E-A4AD716C764A}"/>
          </ac:picMkLst>
        </pc:picChg>
      </pc:sldChg>
      <pc:sldChg chg="addSp modSp new mod">
        <pc:chgData name="Minh Trí" userId="7b3809e807764b97" providerId="LiveId" clId="{D19FE026-D854-4D9C-BAF4-00180838B64C}" dt="2021-12-25T14:42:09.047" v="132" actId="14100"/>
        <pc:sldMkLst>
          <pc:docMk/>
          <pc:sldMk cId="3534866756" sldId="8723"/>
        </pc:sldMkLst>
        <pc:picChg chg="add mod">
          <ac:chgData name="Minh Trí" userId="7b3809e807764b97" providerId="LiveId" clId="{D19FE026-D854-4D9C-BAF4-00180838B64C}" dt="2021-12-25T14:42:01.622" v="131" actId="14100"/>
          <ac:picMkLst>
            <pc:docMk/>
            <pc:sldMk cId="3534866756" sldId="8723"/>
            <ac:picMk id="3" creationId="{45112A94-2CC2-4FB7-AB11-24EA56EE8E04}"/>
          </ac:picMkLst>
        </pc:picChg>
        <pc:picChg chg="add mod">
          <ac:chgData name="Minh Trí" userId="7b3809e807764b97" providerId="LiveId" clId="{D19FE026-D854-4D9C-BAF4-00180838B64C}" dt="2021-12-25T14:42:09.047" v="132" actId="14100"/>
          <ac:picMkLst>
            <pc:docMk/>
            <pc:sldMk cId="3534866756" sldId="8723"/>
            <ac:picMk id="5" creationId="{8009004C-D044-4E68-AA62-F02D476B188E}"/>
          </ac:picMkLst>
        </pc:picChg>
      </pc:sldChg>
      <pc:sldChg chg="addSp new mod">
        <pc:chgData name="Minh Trí" userId="7b3809e807764b97" providerId="LiveId" clId="{D19FE026-D854-4D9C-BAF4-00180838B64C}" dt="2021-12-25T14:42:37.864" v="134" actId="22"/>
        <pc:sldMkLst>
          <pc:docMk/>
          <pc:sldMk cId="31399666" sldId="8724"/>
        </pc:sldMkLst>
        <pc:picChg chg="add">
          <ac:chgData name="Minh Trí" userId="7b3809e807764b97" providerId="LiveId" clId="{D19FE026-D854-4D9C-BAF4-00180838B64C}" dt="2021-12-25T14:42:37.864" v="134" actId="22"/>
          <ac:picMkLst>
            <pc:docMk/>
            <pc:sldMk cId="31399666" sldId="8724"/>
            <ac:picMk id="3" creationId="{9FC8F22A-0EB0-4A08-B755-A85B14832142}"/>
          </ac:picMkLst>
        </pc:picChg>
      </pc:sldChg>
      <pc:sldMasterChg chg="delSldLayout">
        <pc:chgData name="Minh Trí" userId="7b3809e807764b97" providerId="LiveId" clId="{D19FE026-D854-4D9C-BAF4-00180838B64C}" dt="2021-12-25T13:04:14.345" v="72" actId="47"/>
        <pc:sldMasterMkLst>
          <pc:docMk/>
          <pc:sldMasterMk cId="3065837668" sldId="2147483674"/>
        </pc:sldMasterMkLst>
        <pc:sldLayoutChg chg="del">
          <pc:chgData name="Minh Trí" userId="7b3809e807764b97" providerId="LiveId" clId="{D19FE026-D854-4D9C-BAF4-00180838B64C}" dt="2021-12-25T13:04:14.345" v="72" actId="47"/>
          <pc:sldLayoutMkLst>
            <pc:docMk/>
            <pc:sldMasterMk cId="3065837668" sldId="2147483674"/>
            <pc:sldLayoutMk cId="3934952656" sldId="2147484076"/>
          </pc:sldLayoutMkLst>
        </pc:sldLayoutChg>
      </pc:sldMasterChg>
    </pc:docChg>
  </pc:docChgLst>
  <pc:docChgLst>
    <pc:chgData name="Minh Trí" userId="7b3809e807764b97" providerId="LiveId" clId="{56C78CDB-88D2-4F83-8871-9D1289FD0FC1}"/>
    <pc:docChg chg="undo custSel addSld delSld modSld">
      <pc:chgData name="Minh Trí" userId="7b3809e807764b97" providerId="LiveId" clId="{56C78CDB-88D2-4F83-8871-9D1289FD0FC1}" dt="2022-01-15T09:36:00.215" v="34" actId="47"/>
      <pc:docMkLst>
        <pc:docMk/>
      </pc:docMkLst>
      <pc:sldChg chg="addSp delSp modSp new mod">
        <pc:chgData name="Minh Trí" userId="7b3809e807764b97" providerId="LiveId" clId="{56C78CDB-88D2-4F83-8871-9D1289FD0FC1}" dt="2022-01-15T09:32:46.647" v="19" actId="9405"/>
        <pc:sldMkLst>
          <pc:docMk/>
          <pc:sldMk cId="4138354131" sldId="256"/>
        </pc:sldMkLst>
        <pc:picChg chg="add mod">
          <ac:chgData name="Minh Trí" userId="7b3809e807764b97" providerId="LiveId" clId="{56C78CDB-88D2-4F83-8871-9D1289FD0FC1}" dt="2022-01-15T09:32:38.981" v="18" actId="1076"/>
          <ac:picMkLst>
            <pc:docMk/>
            <pc:sldMk cId="4138354131" sldId="256"/>
            <ac:picMk id="3" creationId="{6C7BB21E-E2EC-4626-9B1F-000C95930383}"/>
          </ac:picMkLst>
        </pc:picChg>
        <pc:inkChg chg="add del">
          <ac:chgData name="Minh Trí" userId="7b3809e807764b97" providerId="LiveId" clId="{56C78CDB-88D2-4F83-8871-9D1289FD0FC1}" dt="2022-01-15T09:32:34.549" v="16" actId="9405"/>
          <ac:inkMkLst>
            <pc:docMk/>
            <pc:sldMk cId="4138354131" sldId="256"/>
            <ac:inkMk id="4" creationId="{E6704C5F-BDCB-4958-A72A-BC3AA56EFCCD}"/>
          </ac:inkMkLst>
        </pc:inkChg>
        <pc:inkChg chg="add">
          <ac:chgData name="Minh Trí" userId="7b3809e807764b97" providerId="LiveId" clId="{56C78CDB-88D2-4F83-8871-9D1289FD0FC1}" dt="2022-01-15T09:32:46.647" v="19" actId="9405"/>
          <ac:inkMkLst>
            <pc:docMk/>
            <pc:sldMk cId="4138354131" sldId="256"/>
            <ac:inkMk id="5" creationId="{5E10A1B1-7195-4E11-9395-B1E260AB22D4}"/>
          </ac:inkMkLst>
        </pc:inkChg>
      </pc:sldChg>
      <pc:sldChg chg="addSp modSp new mod">
        <pc:chgData name="Minh Trí" userId="7b3809e807764b97" providerId="LiveId" clId="{56C78CDB-88D2-4F83-8871-9D1289FD0FC1}" dt="2022-01-15T09:33:18.173" v="21" actId="1076"/>
        <pc:sldMkLst>
          <pc:docMk/>
          <pc:sldMk cId="3986477080" sldId="257"/>
        </pc:sldMkLst>
        <pc:picChg chg="add mod">
          <ac:chgData name="Minh Trí" userId="7b3809e807764b97" providerId="LiveId" clId="{56C78CDB-88D2-4F83-8871-9D1289FD0FC1}" dt="2022-01-15T09:33:18.173" v="21" actId="1076"/>
          <ac:picMkLst>
            <pc:docMk/>
            <pc:sldMk cId="3986477080" sldId="257"/>
            <ac:picMk id="3" creationId="{20006401-A799-47E2-B0E2-9D30C14BD0C6}"/>
          </ac:picMkLst>
        </pc:picChg>
      </pc:sldChg>
      <pc:sldChg chg="addSp delSp modSp new mod modAnim">
        <pc:chgData name="Minh Trí" userId="7b3809e807764b97" providerId="LiveId" clId="{56C78CDB-88D2-4F83-8871-9D1289FD0FC1}" dt="2022-01-15T09:34:56.221" v="31"/>
        <pc:sldMkLst>
          <pc:docMk/>
          <pc:sldMk cId="3510638403" sldId="258"/>
        </pc:sldMkLst>
        <pc:picChg chg="add">
          <ac:chgData name="Minh Trí" userId="7b3809e807764b97" providerId="LiveId" clId="{56C78CDB-88D2-4F83-8871-9D1289FD0FC1}" dt="2022-01-15T09:34:16.430" v="22" actId="22"/>
          <ac:picMkLst>
            <pc:docMk/>
            <pc:sldMk cId="3510638403" sldId="258"/>
            <ac:picMk id="3" creationId="{42E346E9-052A-44CA-A875-15BA192E229E}"/>
          </ac:picMkLst>
        </pc:picChg>
        <pc:picChg chg="add del mod">
          <ac:chgData name="Minh Trí" userId="7b3809e807764b97" providerId="LiveId" clId="{56C78CDB-88D2-4F83-8871-9D1289FD0FC1}" dt="2022-01-15T09:34:41.318" v="28" actId="478"/>
          <ac:picMkLst>
            <pc:docMk/>
            <pc:sldMk cId="3510638403" sldId="258"/>
            <ac:picMk id="5" creationId="{C72D2DE6-8C2C-45BB-A3D0-D79B6E39150A}"/>
          </ac:picMkLst>
        </pc:picChg>
        <pc:picChg chg="add mod">
          <ac:chgData name="Minh Trí" userId="7b3809e807764b97" providerId="LiveId" clId="{56C78CDB-88D2-4F83-8871-9D1289FD0FC1}" dt="2022-01-15T09:34:52.380" v="30" actId="1076"/>
          <ac:picMkLst>
            <pc:docMk/>
            <pc:sldMk cId="3510638403" sldId="258"/>
            <ac:picMk id="7" creationId="{99F0FD31-4CDC-4535-A3D9-712F183E5EE8}"/>
          </ac:picMkLst>
        </pc:picChg>
      </pc:sldChg>
      <pc:sldChg chg="addSp new mod">
        <pc:chgData name="Minh Trí" userId="7b3809e807764b97" providerId="LiveId" clId="{56C78CDB-88D2-4F83-8871-9D1289FD0FC1}" dt="2022-01-15T09:35:34.563" v="32" actId="22"/>
        <pc:sldMkLst>
          <pc:docMk/>
          <pc:sldMk cId="1187238141" sldId="259"/>
        </pc:sldMkLst>
        <pc:picChg chg="add">
          <ac:chgData name="Minh Trí" userId="7b3809e807764b97" providerId="LiveId" clId="{56C78CDB-88D2-4F83-8871-9D1289FD0FC1}" dt="2022-01-15T09:35:34.563" v="32" actId="22"/>
          <ac:picMkLst>
            <pc:docMk/>
            <pc:sldMk cId="1187238141" sldId="259"/>
            <ac:picMk id="3" creationId="{B342EDFE-B782-4919-B0A1-6485A983C516}"/>
          </ac:picMkLst>
        </pc:picChg>
      </pc:sldChg>
      <pc:sldChg chg="new del">
        <pc:chgData name="Minh Trí" userId="7b3809e807764b97" providerId="LiveId" clId="{56C78CDB-88D2-4F83-8871-9D1289FD0FC1}" dt="2022-01-15T09:35:59.766" v="33" actId="47"/>
        <pc:sldMkLst>
          <pc:docMk/>
          <pc:sldMk cId="1448283502" sldId="260"/>
        </pc:sldMkLst>
      </pc:sldChg>
      <pc:sldChg chg="new del">
        <pc:chgData name="Minh Trí" userId="7b3809e807764b97" providerId="LiveId" clId="{56C78CDB-88D2-4F83-8871-9D1289FD0FC1}" dt="2022-01-15T09:36:00.215" v="34" actId="47"/>
        <pc:sldMkLst>
          <pc:docMk/>
          <pc:sldMk cId="1583777804" sldId="261"/>
        </pc:sldMkLst>
      </pc:sldChg>
      <pc:sldChg chg="delSp del mod delAnim">
        <pc:chgData name="Minh Trí" userId="7b3809e807764b97" providerId="LiveId" clId="{56C78CDB-88D2-4F83-8871-9D1289FD0FC1}" dt="2022-01-15T09:31:58.077" v="1" actId="47"/>
        <pc:sldMkLst>
          <pc:docMk/>
          <pc:sldMk cId="293622147" sldId="8712"/>
        </pc:sldMkLst>
        <pc:grpChg chg="del">
          <ac:chgData name="Minh Trí" userId="7b3809e807764b97" providerId="LiveId" clId="{56C78CDB-88D2-4F83-8871-9D1289FD0FC1}" dt="2022-01-15T09:31:56.863" v="0" actId="478"/>
          <ac:grpSpMkLst>
            <pc:docMk/>
            <pc:sldMk cId="293622147" sldId="8712"/>
            <ac:grpSpMk id="2" creationId="{7D2DC554-7587-41EC-881D-A4D35389B23A}"/>
          </ac:grpSpMkLst>
        </pc:grpChg>
      </pc:sldChg>
      <pc:sldChg chg="del">
        <pc:chgData name="Minh Trí" userId="7b3809e807764b97" providerId="LiveId" clId="{56C78CDB-88D2-4F83-8871-9D1289FD0FC1}" dt="2022-01-15T09:31:58.417" v="2" actId="47"/>
        <pc:sldMkLst>
          <pc:docMk/>
          <pc:sldMk cId="3958504837" sldId="8713"/>
        </pc:sldMkLst>
      </pc:sldChg>
      <pc:sldChg chg="del">
        <pc:chgData name="Minh Trí" userId="7b3809e807764b97" providerId="LiveId" clId="{56C78CDB-88D2-4F83-8871-9D1289FD0FC1}" dt="2022-01-15T09:31:58.812" v="3" actId="47"/>
        <pc:sldMkLst>
          <pc:docMk/>
          <pc:sldMk cId="4168141458" sldId="8714"/>
        </pc:sldMkLst>
      </pc:sldChg>
      <pc:sldMasterChg chg="delSldLayout">
        <pc:chgData name="Minh Trí" userId="7b3809e807764b97" providerId="LiveId" clId="{56C78CDB-88D2-4F83-8871-9D1289FD0FC1}" dt="2022-01-15T09:31:58.812" v="3" actId="47"/>
        <pc:sldMasterMkLst>
          <pc:docMk/>
          <pc:sldMasterMk cId="3065837668" sldId="2147483674"/>
        </pc:sldMasterMkLst>
        <pc:sldLayoutChg chg="del">
          <pc:chgData name="Minh Trí" userId="7b3809e807764b97" providerId="LiveId" clId="{56C78CDB-88D2-4F83-8871-9D1289FD0FC1}" dt="2022-01-15T09:31:58.812" v="3" actId="47"/>
          <pc:sldLayoutMkLst>
            <pc:docMk/>
            <pc:sldMasterMk cId="3065837668" sldId="2147483674"/>
            <pc:sldLayoutMk cId="3027509694" sldId="2147484077"/>
          </pc:sldLayoutMkLst>
        </pc:sldLayoutChg>
      </pc:sldMasterChg>
    </pc:docChg>
  </pc:docChgLst>
  <pc:docChgLst>
    <pc:chgData name="Minh Trí" userId="7b3809e807764b97" providerId="LiveId" clId="{2CC6085E-4319-4F61-A8D6-72355E499E4B}"/>
    <pc:docChg chg="addSld delSld modSld">
      <pc:chgData name="Minh Trí" userId="7b3809e807764b97" providerId="LiveId" clId="{2CC6085E-4319-4F61-A8D6-72355E499E4B}" dt="2021-12-18T12:11:19.998" v="37" actId="22"/>
      <pc:docMkLst>
        <pc:docMk/>
      </pc:docMkLst>
      <pc:sldChg chg="del">
        <pc:chgData name="Minh Trí" userId="7b3809e807764b97" providerId="LiveId" clId="{2CC6085E-4319-4F61-A8D6-72355E499E4B}" dt="2021-12-18T11:05:21.997" v="2" actId="47"/>
        <pc:sldMkLst>
          <pc:docMk/>
          <pc:sldMk cId="3845929620" sldId="760"/>
        </pc:sldMkLst>
      </pc:sldChg>
      <pc:sldChg chg="modSp">
        <pc:chgData name="Minh Trí" userId="7b3809e807764b97" providerId="LiveId" clId="{2CC6085E-4319-4F61-A8D6-72355E499E4B}" dt="2021-12-18T11:05:19.823" v="1" actId="20577"/>
        <pc:sldMkLst>
          <pc:docMk/>
          <pc:sldMk cId="293622147" sldId="8712"/>
        </pc:sldMkLst>
        <pc:spChg chg="mod">
          <ac:chgData name="Minh Trí" userId="7b3809e807764b97" providerId="LiveId" clId="{2CC6085E-4319-4F61-A8D6-72355E499E4B}" dt="2021-12-18T11:05:19.823" v="1" actId="20577"/>
          <ac:spMkLst>
            <pc:docMk/>
            <pc:sldMk cId="293622147" sldId="8712"/>
            <ac:spMk id="14" creationId="{00000000-0000-0000-0000-000000000000}"/>
          </ac:spMkLst>
        </pc:spChg>
      </pc:sldChg>
      <pc:sldChg chg="addSp modSp new mod modAnim">
        <pc:chgData name="Minh Trí" userId="7b3809e807764b97" providerId="LiveId" clId="{2CC6085E-4319-4F61-A8D6-72355E499E4B}" dt="2021-12-18T11:08:20.967" v="16"/>
        <pc:sldMkLst>
          <pc:docMk/>
          <pc:sldMk cId="2944076603" sldId="8713"/>
        </pc:sldMkLst>
        <pc:picChg chg="add mod">
          <ac:chgData name="Minh Trí" userId="7b3809e807764b97" providerId="LiveId" clId="{2CC6085E-4319-4F61-A8D6-72355E499E4B}" dt="2021-12-18T11:06:42.775" v="10" actId="1076"/>
          <ac:picMkLst>
            <pc:docMk/>
            <pc:sldMk cId="2944076603" sldId="8713"/>
            <ac:picMk id="3" creationId="{852068BF-C36B-4597-AA00-B9CB85F93DFD}"/>
          </ac:picMkLst>
        </pc:picChg>
        <pc:picChg chg="add mod">
          <ac:chgData name="Minh Trí" userId="7b3809e807764b97" providerId="LiveId" clId="{2CC6085E-4319-4F61-A8D6-72355E499E4B}" dt="2021-12-18T11:07:26.607" v="12" actId="1076"/>
          <ac:picMkLst>
            <pc:docMk/>
            <pc:sldMk cId="2944076603" sldId="8713"/>
            <ac:picMk id="5" creationId="{731FEC70-F3FB-4608-A2A0-5B6253F8E095}"/>
          </ac:picMkLst>
        </pc:picChg>
        <pc:picChg chg="add mod">
          <ac:chgData name="Minh Trí" userId="7b3809e807764b97" providerId="LiveId" clId="{2CC6085E-4319-4F61-A8D6-72355E499E4B}" dt="2021-12-18T11:08:18.912" v="15" actId="1076"/>
          <ac:picMkLst>
            <pc:docMk/>
            <pc:sldMk cId="2944076603" sldId="8713"/>
            <ac:picMk id="8" creationId="{A67A2766-269B-42E2-A59C-D59AE02E8996}"/>
          </ac:picMkLst>
        </pc:picChg>
        <pc:inkChg chg="add">
          <ac:chgData name="Minh Trí" userId="7b3809e807764b97" providerId="LiveId" clId="{2CC6085E-4319-4F61-A8D6-72355E499E4B}" dt="2021-12-18T11:07:34.599" v="13" actId="9405"/>
          <ac:inkMkLst>
            <pc:docMk/>
            <pc:sldMk cId="2944076603" sldId="8713"/>
            <ac:inkMk id="6" creationId="{B4E620B2-D170-400B-85A1-73BB07E8560F}"/>
          </ac:inkMkLst>
        </pc:inkChg>
      </pc:sldChg>
      <pc:sldChg chg="addSp new mod">
        <pc:chgData name="Minh Trí" userId="7b3809e807764b97" providerId="LiveId" clId="{2CC6085E-4319-4F61-A8D6-72355E499E4B}" dt="2021-12-18T11:10:38.544" v="17" actId="22"/>
        <pc:sldMkLst>
          <pc:docMk/>
          <pc:sldMk cId="727285656" sldId="8714"/>
        </pc:sldMkLst>
        <pc:picChg chg="add">
          <ac:chgData name="Minh Trí" userId="7b3809e807764b97" providerId="LiveId" clId="{2CC6085E-4319-4F61-A8D6-72355E499E4B}" dt="2021-12-18T11:10:38.544" v="17" actId="22"/>
          <ac:picMkLst>
            <pc:docMk/>
            <pc:sldMk cId="727285656" sldId="8714"/>
            <ac:picMk id="3" creationId="{ED9ED1A5-AD70-4B62-954F-D0D7FF582365}"/>
          </ac:picMkLst>
        </pc:picChg>
      </pc:sldChg>
      <pc:sldChg chg="del">
        <pc:chgData name="Minh Trí" userId="7b3809e807764b97" providerId="LiveId" clId="{2CC6085E-4319-4F61-A8D6-72355E499E4B}" dt="2021-12-18T11:05:22.356" v="3" actId="47"/>
        <pc:sldMkLst>
          <pc:docMk/>
          <pc:sldMk cId="3034201361" sldId="8714"/>
        </pc:sldMkLst>
      </pc:sldChg>
      <pc:sldChg chg="addSp modSp new mod modAnim">
        <pc:chgData name="Minh Trí" userId="7b3809e807764b97" providerId="LiveId" clId="{2CC6085E-4319-4F61-A8D6-72355E499E4B}" dt="2021-12-18T11:12:20.071" v="22"/>
        <pc:sldMkLst>
          <pc:docMk/>
          <pc:sldMk cId="2034607349" sldId="8715"/>
        </pc:sldMkLst>
        <pc:picChg chg="add">
          <ac:chgData name="Minh Trí" userId="7b3809e807764b97" providerId="LiveId" clId="{2CC6085E-4319-4F61-A8D6-72355E499E4B}" dt="2021-12-18T11:11:36.672" v="18" actId="22"/>
          <ac:picMkLst>
            <pc:docMk/>
            <pc:sldMk cId="2034607349" sldId="8715"/>
            <ac:picMk id="3" creationId="{A84CCF6E-2B1B-488E-ACF9-D49B145D6B22}"/>
          </ac:picMkLst>
        </pc:picChg>
        <pc:picChg chg="add mod">
          <ac:chgData name="Minh Trí" userId="7b3809e807764b97" providerId="LiveId" clId="{2CC6085E-4319-4F61-A8D6-72355E499E4B}" dt="2021-12-18T11:12:17.488" v="21" actId="1076"/>
          <ac:picMkLst>
            <pc:docMk/>
            <pc:sldMk cId="2034607349" sldId="8715"/>
            <ac:picMk id="5" creationId="{76BA0030-B723-462F-9FFF-F0777D12D606}"/>
          </ac:picMkLst>
        </pc:picChg>
      </pc:sldChg>
      <pc:sldChg chg="del">
        <pc:chgData name="Minh Trí" userId="7b3809e807764b97" providerId="LiveId" clId="{2CC6085E-4319-4F61-A8D6-72355E499E4B}" dt="2021-12-18T11:05:22.900" v="4" actId="47"/>
        <pc:sldMkLst>
          <pc:docMk/>
          <pc:sldMk cId="3697548713" sldId="8715"/>
        </pc:sldMkLst>
      </pc:sldChg>
      <pc:sldChg chg="addSp modSp new mod modAnim">
        <pc:chgData name="Minh Trí" userId="7b3809e807764b97" providerId="LiveId" clId="{2CC6085E-4319-4F61-A8D6-72355E499E4B}" dt="2021-12-18T11:14:54.087" v="29"/>
        <pc:sldMkLst>
          <pc:docMk/>
          <pc:sldMk cId="453361644" sldId="8716"/>
        </pc:sldMkLst>
        <pc:picChg chg="add mod">
          <ac:chgData name="Minh Trí" userId="7b3809e807764b97" providerId="LiveId" clId="{2CC6085E-4319-4F61-A8D6-72355E499E4B}" dt="2021-12-18T11:13:07.704" v="24" actId="1076"/>
          <ac:picMkLst>
            <pc:docMk/>
            <pc:sldMk cId="453361644" sldId="8716"/>
            <ac:picMk id="3" creationId="{7B4FBE5F-C9A9-4D87-A2EE-8578C41E8461}"/>
          </ac:picMkLst>
        </pc:picChg>
        <pc:picChg chg="add mod">
          <ac:chgData name="Minh Trí" userId="7b3809e807764b97" providerId="LiveId" clId="{2CC6085E-4319-4F61-A8D6-72355E499E4B}" dt="2021-12-18T11:13:28.648" v="26" actId="1076"/>
          <ac:picMkLst>
            <pc:docMk/>
            <pc:sldMk cId="453361644" sldId="8716"/>
            <ac:picMk id="5" creationId="{87F2F5B3-FE51-4ABE-A5C8-87D28C01D9A9}"/>
          </ac:picMkLst>
        </pc:picChg>
        <pc:picChg chg="add mod">
          <ac:chgData name="Minh Trí" userId="7b3809e807764b97" providerId="LiveId" clId="{2CC6085E-4319-4F61-A8D6-72355E499E4B}" dt="2021-12-18T11:14:51.776" v="28" actId="1076"/>
          <ac:picMkLst>
            <pc:docMk/>
            <pc:sldMk cId="453361644" sldId="8716"/>
            <ac:picMk id="7" creationId="{3C1C6291-FA4D-49F3-A5CB-2C8C83CCA56E}"/>
          </ac:picMkLst>
        </pc:picChg>
      </pc:sldChg>
      <pc:sldChg chg="addSp new mod">
        <pc:chgData name="Minh Trí" userId="7b3809e807764b97" providerId="LiveId" clId="{2CC6085E-4319-4F61-A8D6-72355E499E4B}" dt="2021-12-18T12:06:28.374" v="36" actId="22"/>
        <pc:sldMkLst>
          <pc:docMk/>
          <pc:sldMk cId="1047867242" sldId="8717"/>
        </pc:sldMkLst>
        <pc:picChg chg="add">
          <ac:chgData name="Minh Trí" userId="7b3809e807764b97" providerId="LiveId" clId="{2CC6085E-4319-4F61-A8D6-72355E499E4B}" dt="2021-12-18T12:06:28.374" v="36" actId="22"/>
          <ac:picMkLst>
            <pc:docMk/>
            <pc:sldMk cId="1047867242" sldId="8717"/>
            <ac:picMk id="3" creationId="{F9AD7AAC-3A8D-4E56-A5C2-C98C93CCD2A0}"/>
          </ac:picMkLst>
        </pc:picChg>
      </pc:sldChg>
      <pc:sldChg chg="new del">
        <pc:chgData name="Minh Trí" userId="7b3809e807764b97" providerId="LiveId" clId="{2CC6085E-4319-4F61-A8D6-72355E499E4B}" dt="2021-12-18T12:05:36.486" v="33" actId="47"/>
        <pc:sldMkLst>
          <pc:docMk/>
          <pc:sldMk cId="2332588366" sldId="8717"/>
        </pc:sldMkLst>
      </pc:sldChg>
      <pc:sldChg chg="addSp new mod">
        <pc:chgData name="Minh Trí" userId="7b3809e807764b97" providerId="LiveId" clId="{2CC6085E-4319-4F61-A8D6-72355E499E4B}" dt="2021-12-18T12:11:19.998" v="37" actId="22"/>
        <pc:sldMkLst>
          <pc:docMk/>
          <pc:sldMk cId="330922911" sldId="8718"/>
        </pc:sldMkLst>
        <pc:picChg chg="add">
          <ac:chgData name="Minh Trí" userId="7b3809e807764b97" providerId="LiveId" clId="{2CC6085E-4319-4F61-A8D6-72355E499E4B}" dt="2021-12-18T12:11:19.998" v="37" actId="22"/>
          <ac:picMkLst>
            <pc:docMk/>
            <pc:sldMk cId="330922911" sldId="8718"/>
            <ac:picMk id="3" creationId="{EBECFD4F-7117-4FD0-9A92-B69B20EBA261}"/>
          </ac:picMkLst>
        </pc:picChg>
      </pc:sldChg>
      <pc:sldChg chg="new del">
        <pc:chgData name="Minh Trí" userId="7b3809e807764b97" providerId="LiveId" clId="{2CC6085E-4319-4F61-A8D6-72355E499E4B}" dt="2021-12-18T12:05:34.721" v="32" actId="47"/>
        <pc:sldMkLst>
          <pc:docMk/>
          <pc:sldMk cId="1293904453" sldId="8718"/>
        </pc:sldMkLst>
      </pc:sldChg>
      <pc:sldMasterChg chg="delSldLayout">
        <pc:chgData name="Minh Trí" userId="7b3809e807764b97" providerId="LiveId" clId="{2CC6085E-4319-4F61-A8D6-72355E499E4B}" dt="2021-12-18T11:05:22.900" v="4" actId="47"/>
        <pc:sldMasterMkLst>
          <pc:docMk/>
          <pc:sldMasterMk cId="3065837668" sldId="2147483674"/>
        </pc:sldMasterMkLst>
        <pc:sldLayoutChg chg="del">
          <pc:chgData name="Minh Trí" userId="7b3809e807764b97" providerId="LiveId" clId="{2CC6085E-4319-4F61-A8D6-72355E499E4B}" dt="2021-12-18T11:05:22.900" v="4" actId="47"/>
          <pc:sldLayoutMkLst>
            <pc:docMk/>
            <pc:sldMasterMk cId="3065837668" sldId="2147483674"/>
            <pc:sldLayoutMk cId="2774759468" sldId="214748407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9FD31-03A3-4992-A296-AF5AE6B38905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04E5F-2A57-40EC-83E1-159E4AA93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pPr/>
              <a:t>15/01/2022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2022/1/15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4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35"/>
            <a:ext cx="26289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51" y="365235"/>
            <a:ext cx="77343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2022/1/15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51" y="1122363"/>
            <a:ext cx="9144001" cy="2387600"/>
          </a:xfrm>
          <a:prstGeom prst="rect">
            <a:avLst/>
          </a:prstGeom>
        </p:spPr>
        <p:txBody>
          <a:bodyPr lIns="91300" tIns="45702" rIns="91300" bIns="45702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51" y="3602061"/>
            <a:ext cx="9144001" cy="1655763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 algn="ctr">
              <a:buNone/>
              <a:defRPr sz="2400"/>
            </a:lvl1pPr>
            <a:lvl2pPr marL="456403" indent="0" algn="ctr">
              <a:buNone/>
              <a:defRPr sz="2000"/>
            </a:lvl2pPr>
            <a:lvl3pPr marL="912877" indent="0" algn="ctr">
              <a:buNone/>
              <a:defRPr sz="1900"/>
            </a:lvl3pPr>
            <a:lvl4pPr marL="1369314" indent="0" algn="ctr">
              <a:buNone/>
              <a:defRPr sz="1600"/>
            </a:lvl4pPr>
            <a:lvl5pPr marL="1825756" indent="0" algn="ctr">
              <a:buNone/>
              <a:defRPr sz="1600"/>
            </a:lvl5pPr>
            <a:lvl6pPr marL="2282226" indent="0" algn="ctr">
              <a:buNone/>
              <a:defRPr sz="1600"/>
            </a:lvl6pPr>
            <a:lvl7pPr marL="2738630" indent="0" algn="ctr">
              <a:buNone/>
              <a:defRPr sz="1600"/>
            </a:lvl7pPr>
            <a:lvl8pPr marL="3195036" indent="0" algn="ctr">
              <a:buNone/>
              <a:defRPr sz="1600"/>
            </a:lvl8pPr>
            <a:lvl9pPr marL="365143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2022/1/15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576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251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36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800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023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431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5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319668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4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5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2022/1/15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77" indent="0">
              <a:buNone/>
              <a:defRPr sz="1900" b="1"/>
            </a:lvl3pPr>
            <a:lvl4pPr marL="1369314" indent="0">
              <a:buNone/>
              <a:defRPr sz="1600" b="1"/>
            </a:lvl4pPr>
            <a:lvl5pPr marL="1825756" indent="0">
              <a:buNone/>
              <a:defRPr sz="1600" b="1"/>
            </a:lvl5pPr>
            <a:lvl6pPr marL="2282226" indent="0">
              <a:buNone/>
              <a:defRPr sz="1600" b="1"/>
            </a:lvl6pPr>
            <a:lvl7pPr marL="2738630" indent="0">
              <a:buNone/>
              <a:defRPr sz="1600" b="1"/>
            </a:lvl7pPr>
            <a:lvl8pPr marL="3195036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3" y="2505083"/>
            <a:ext cx="5157787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77" indent="0">
              <a:buNone/>
              <a:defRPr sz="1900" b="1"/>
            </a:lvl3pPr>
            <a:lvl4pPr marL="1369314" indent="0">
              <a:buNone/>
              <a:defRPr sz="1600" b="1"/>
            </a:lvl4pPr>
            <a:lvl5pPr marL="1825756" indent="0">
              <a:buNone/>
              <a:defRPr sz="1600" b="1"/>
            </a:lvl5pPr>
            <a:lvl6pPr marL="2282226" indent="0">
              <a:buNone/>
              <a:defRPr sz="1600" b="1"/>
            </a:lvl6pPr>
            <a:lvl7pPr marL="2738630" indent="0">
              <a:buNone/>
              <a:defRPr sz="1600" b="1"/>
            </a:lvl7pPr>
            <a:lvl8pPr marL="3195036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0" y="2505083"/>
            <a:ext cx="5183188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2022/1/15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2022/1/15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2022/1/15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403" indent="0">
              <a:buNone/>
              <a:defRPr sz="1500"/>
            </a:lvl2pPr>
            <a:lvl3pPr marL="912877" indent="0">
              <a:buNone/>
              <a:defRPr sz="1200"/>
            </a:lvl3pPr>
            <a:lvl4pPr marL="1369314" indent="0">
              <a:buNone/>
              <a:defRPr sz="1100"/>
            </a:lvl4pPr>
            <a:lvl5pPr marL="1825756" indent="0">
              <a:buNone/>
              <a:defRPr sz="1100"/>
            </a:lvl5pPr>
            <a:lvl6pPr marL="2282226" indent="0">
              <a:buNone/>
              <a:defRPr sz="1100"/>
            </a:lvl6pPr>
            <a:lvl7pPr marL="2738630" indent="0">
              <a:buNone/>
              <a:defRPr sz="1100"/>
            </a:lvl7pPr>
            <a:lvl8pPr marL="3195036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2022/1/15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3200"/>
            </a:lvl1pPr>
            <a:lvl2pPr marL="456403" indent="0">
              <a:buNone/>
              <a:defRPr sz="2800"/>
            </a:lvl2pPr>
            <a:lvl3pPr marL="912877" indent="0">
              <a:buNone/>
              <a:defRPr sz="2400"/>
            </a:lvl3pPr>
            <a:lvl4pPr marL="1369314" indent="0">
              <a:buNone/>
              <a:defRPr sz="2000"/>
            </a:lvl4pPr>
            <a:lvl5pPr marL="1825756" indent="0">
              <a:buNone/>
              <a:defRPr sz="2000"/>
            </a:lvl5pPr>
            <a:lvl6pPr marL="2282226" indent="0">
              <a:buNone/>
              <a:defRPr sz="2000"/>
            </a:lvl6pPr>
            <a:lvl7pPr marL="2738630" indent="0">
              <a:buNone/>
              <a:defRPr sz="2000"/>
            </a:lvl7pPr>
            <a:lvl8pPr marL="3195036" indent="0">
              <a:buNone/>
              <a:defRPr sz="2000"/>
            </a:lvl8pPr>
            <a:lvl9pPr marL="365143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403" indent="0">
              <a:buNone/>
              <a:defRPr sz="1500"/>
            </a:lvl2pPr>
            <a:lvl3pPr marL="912877" indent="0">
              <a:buNone/>
              <a:defRPr sz="1200"/>
            </a:lvl3pPr>
            <a:lvl4pPr marL="1369314" indent="0">
              <a:buNone/>
              <a:defRPr sz="1100"/>
            </a:lvl4pPr>
            <a:lvl5pPr marL="1825756" indent="0">
              <a:buNone/>
              <a:defRPr sz="1100"/>
            </a:lvl5pPr>
            <a:lvl6pPr marL="2282226" indent="0">
              <a:buNone/>
              <a:defRPr sz="1100"/>
            </a:lvl6pPr>
            <a:lvl7pPr marL="2738630" indent="0">
              <a:buNone/>
              <a:defRPr sz="1100"/>
            </a:lvl7pPr>
            <a:lvl8pPr marL="3195036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2022/1/15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4" tIns="45718" rIns="91424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583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28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7" indent="-228237" algn="l" defTabSz="9128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10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14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17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23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95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32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72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746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3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77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14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5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2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30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3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39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58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</p:sldLayoutIdLst>
  <p:txStyles>
    <p:titleStyle>
      <a:lvl1pPr algn="l" defTabSz="121911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76" indent="-304776" algn="l" defTabSz="121911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3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1109539-AC1D-4D2F-92F7-BF9B7DC64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03" y="566338"/>
            <a:ext cx="10526594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0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D5ACA0B-6E77-49F1-A320-EF588D48E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74" y="314089"/>
            <a:ext cx="10202699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ECF7B8C-FB57-4DBD-B130-CC575DDAE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77" y="680654"/>
            <a:ext cx="10183646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D27C981-F979-4B77-97FA-EE4029263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80" y="356330"/>
            <a:ext cx="9878804" cy="522042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2A43165-4879-4206-A054-D845CBC7D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247" y="2614071"/>
            <a:ext cx="8345065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979FDCD-7A68-482C-871E-C4AC33AC6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93" y="794970"/>
            <a:ext cx="9774014" cy="526806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6185AB79-3A4B-4BB2-A15E-F5CD66870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39" y="3073403"/>
            <a:ext cx="7868748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9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422150A-0A37-41C3-9C95-5F0EC581B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98" y="847364"/>
            <a:ext cx="9154803" cy="516327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9CB455F-B4B0-4521-A41F-6DF9BA48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337" y="2933631"/>
            <a:ext cx="7201905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21C2966-3961-4C6B-8D63-99A0D62A5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29" y="723522"/>
            <a:ext cx="10145541" cy="541095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4EBCB51D-DA31-4E44-A81C-BB2566AB3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389" y="2911366"/>
            <a:ext cx="6579432" cy="300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A3C01AA-22BE-48C0-A21C-A0E82F0DD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01" y="851029"/>
            <a:ext cx="9583487" cy="442021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41B7CF5-61F2-4308-9C51-1866968AB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365" y="3244805"/>
            <a:ext cx="8996855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E2EB26-1A0F-485C-9253-9F9A44E5C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82" y="356343"/>
            <a:ext cx="8754697" cy="267689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01F406BA-CF1A-41A9-A434-72A454AD3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691" y="3528899"/>
            <a:ext cx="8078327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6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17&quot;/&gt;&lt;property id=&quot;20307&quot; value=&quot;279&quot;/&gt;&lt;/object&gt;&lt;object type=&quot;3&quot; unique_id=&quot;440216&quot;&gt;&lt;property id=&quot;20148&quot; value=&quot;5&quot;/&gt;&lt;property id=&quot;20300&quot; value=&quot;Slide 18&quot;/&gt;&lt;property id=&quot;20307&quot; value=&quot;280&quot;/&gt;&lt;/object&gt;&lt;object type=&quot;3&quot; unique_id=&quot;440217&quot;&gt;&lt;property id=&quot;20148&quot; value=&quot;5&quot;/&gt;&lt;property id=&quot;20300&quot; value=&quot;Slide 19&quot;/&gt;&lt;property id=&quot;20307&quot; value=&quot;281&quot;/&gt;&lt;/object&gt;&lt;object type=&quot;3&quot; unique_id=&quot;440218&quot;&gt;&lt;property id=&quot;20148&quot; value=&quot;5&quot;/&gt;&lt;property id=&quot;20300&quot; value=&quot;Slide 29 - &amp;quot;CHIM ĐƯA THƯ&amp;quot;&quot;/&gt;&lt;property id=&quot;20307&quot; value=&quot;276&quot;/&gt;&lt;/object&gt;&lt;object type=&quot;3&quot; unique_id=&quot;440219&quot;&gt;&lt;property id=&quot;20148&quot; value=&quot;5&quot;/&gt;&lt;property id=&quot;20300&quot; value=&quot;Slide 30&quot;/&gt;&lt;property id=&quot;20307&quot; value=&quot;277&quot;/&gt;&lt;/object&gt;&lt;object type=&quot;3&quot; unique_id=&quot;440335&quot;&gt;&lt;property id=&quot;20148&quot; value=&quot;5&quot;/&gt;&lt;property id=&quot;20300&quot; value=&quot;Slide 28&quot;/&gt;&lt;property id=&quot;20307&quot; value=&quot;282&quot;/&gt;&lt;/object&gt;&lt;object type=&quot;3&quot; unique_id=&quot;440480&quot;&gt;&lt;property id=&quot;20148&quot; value=&quot;5&quot;/&gt;&lt;property id=&quot;20300&quot; value=&quot;Slide 3&quot;/&gt;&lt;property id=&quot;20307&quot; value=&quot;284&quot;/&gt;&lt;/object&gt;&lt;object type=&quot;3&quot; unique_id=&quot;440588&quot;&gt;&lt;property id=&quot;20148&quot; value=&quot;5&quot;/&gt;&lt;property id=&quot;20300&quot; value=&quot;Slide 4&quot;/&gt;&lt;property id=&quot;20307&quot; value=&quot;285&quot;/&gt;&lt;/object&gt;&lt;object type=&quot;3&quot; unique_id=&quot;440589&quot;&gt;&lt;property id=&quot;20148&quot; value=&quot;5&quot;/&gt;&lt;property id=&quot;20300&quot; value=&quot;Slide 5&quot;/&gt;&lt;property id=&quot;20307&quot; value=&quot;286&quot;/&gt;&lt;/object&gt;&lt;object type=&quot;3&quot; unique_id=&quot;440716&quot;&gt;&lt;property id=&quot;20148&quot; value=&quot;5&quot;/&gt;&lt;property id=&quot;20300&quot; value=&quot;Slide 6&quot;/&gt;&lt;property id=&quot;20307&quot; value=&quot;287&quot;/&gt;&lt;/object&gt;&lt;object type=&quot;3&quot; unique_id=&quot;440717&quot;&gt;&lt;property id=&quot;20148&quot; value=&quot;5&quot;/&gt;&lt;property id=&quot;20300&quot; value=&quot;Slide 7&quot;/&gt;&lt;property id=&quot;20307&quot; value=&quot;288&quot;/&gt;&lt;/object&gt;&lt;object type=&quot;3&quot; unique_id=&quot;440787&quot;&gt;&lt;property id=&quot;20148&quot; value=&quot;5&quot;/&gt;&lt;property id=&quot;20300&quot; value=&quot;Slide 8&quot;/&gt;&lt;property id=&quot;20307&quot; value=&quot;289&quot;/&gt;&lt;/object&gt;&lt;object type=&quot;3&quot; unique_id=&quot;441004&quot;&gt;&lt;property id=&quot;20148&quot; value=&quot;5&quot;/&gt;&lt;property id=&quot;20300&quot; value=&quot;Slide 9&quot;/&gt;&lt;property id=&quot;20307&quot; value=&quot;290&quot;/&gt;&lt;/object&gt;&lt;object type=&quot;3&quot; unique_id=&quot;482095&quot;&gt;&lt;property id=&quot;20148&quot; value=&quot;5&quot;/&gt;&lt;property id=&quot;20300&quot; value=&quot;Slide 1&quot;/&gt;&lt;property id=&quot;20307&quot; value=&quot;291&quot;/&gt;&lt;/object&gt;&lt;object type=&quot;3&quot; unique_id=&quot;482096&quot;&gt;&lt;property id=&quot;20148&quot; value=&quot;5&quot;/&gt;&lt;property id=&quot;20300&quot; value=&quot;Slide 10&quot;/&gt;&lt;property id=&quot;20307&quot; value=&quot;292&quot;/&gt;&lt;/object&gt;&lt;object type=&quot;3&quot; unique_id=&quot;482351&quot;&gt;&lt;property id=&quot;20148&quot; value=&quot;5&quot;/&gt;&lt;property id=&quot;20300&quot; value=&quot;Slide 11&quot;/&gt;&lt;property id=&quot;20307&quot; value=&quot;294&quot;/&gt;&lt;/object&gt;&lt;object type=&quot;3&quot; unique_id=&quot;482482&quot;&gt;&lt;property id=&quot;20148&quot; value=&quot;5&quot;/&gt;&lt;property id=&quot;20300&quot; value=&quot;Slide 12&quot;/&gt;&lt;property id=&quot;20307&quot; value=&quot;295&quot;/&gt;&lt;/object&gt;&lt;object type=&quot;3&quot; unique_id=&quot;483081&quot;&gt;&lt;property id=&quot;20148&quot; value=&quot;5&quot;/&gt;&lt;property id=&quot;20300&quot; value=&quot;Slide 13&quot;/&gt;&lt;property id=&quot;20307&quot; value=&quot;296&quot;/&gt;&lt;/object&gt;&lt;object type=&quot;3&quot; unique_id=&quot;483487&quot;&gt;&lt;property id=&quot;20148&quot; value=&quot;5&quot;/&gt;&lt;property id=&quot;20300&quot; value=&quot;Slide 14&quot;/&gt;&lt;property id=&quot;20307&quot; value=&quot;297&quot;/&gt;&lt;/object&gt;&lt;object type=&quot;3&quot; unique_id=&quot;483572&quot;&gt;&lt;property id=&quot;20148&quot; value=&quot;5&quot;/&gt;&lt;property id=&quot;20300&quot; value=&quot;Slide 15&quot;/&gt;&lt;property id=&quot;20307&quot; value=&quot;298&quot;/&gt;&lt;/object&gt;&lt;object type=&quot;3&quot; unique_id=&quot;483908&quot;&gt;&lt;property id=&quot;20148&quot; value=&quot;5&quot;/&gt;&lt;property id=&quot;20300&quot; value=&quot;Slide 16&quot;/&gt;&lt;property id=&quot;20307&quot; value=&quot;299&quot;/&gt;&lt;/object&gt;&lt;object type=&quot;3&quot; unique_id=&quot;483909&quot;&gt;&lt;property id=&quot;20148&quot; value=&quot;5&quot;/&gt;&lt;property id=&quot;20300&quot; value=&quot;Slide 21&quot;/&gt;&lt;property id=&quot;20307&quot; value=&quot;300&quot;/&gt;&lt;/object&gt;&lt;object type=&quot;3&quot; unique_id=&quot;483910&quot;&gt;&lt;property id=&quot;20148&quot; value=&quot;5&quot;/&gt;&lt;property id=&quot;20300&quot; value=&quot;Slide 22&quot;/&gt;&lt;property id=&quot;20307&quot; value=&quot;301&quot;/&gt;&lt;/object&gt;&lt;object type=&quot;3&quot; unique_id=&quot;484047&quot;&gt;&lt;property id=&quot;20148&quot; value=&quot;5&quot;/&gt;&lt;property id=&quot;20300&quot; value=&quot;Slide 20&quot;/&gt;&lt;property id=&quot;20307&quot; value=&quot;306&quot;/&gt;&lt;/object&gt;&lt;object type=&quot;3&quot; unique_id=&quot;484327&quot;&gt;&lt;property id=&quot;20148&quot; value=&quot;5&quot;/&gt;&lt;property id=&quot;20300&quot; value=&quot;Slide 23&quot;/&gt;&lt;property id=&quot;20307&quot; value=&quot;307&quot;/&gt;&lt;/object&gt;&lt;object type=&quot;3&quot; unique_id=&quot;484328&quot;&gt;&lt;property id=&quot;20148&quot; value=&quot;5&quot;/&gt;&lt;property id=&quot;20300&quot; value=&quot;Slide 24&quot;/&gt;&lt;property id=&quot;20307&quot; value=&quot;308&quot;/&gt;&lt;/object&gt;&lt;object type=&quot;3&quot; unique_id=&quot;484329&quot;&gt;&lt;property id=&quot;20148&quot; value=&quot;5&quot;/&gt;&lt;property id=&quot;20300&quot; value=&quot;Slide 25&quot;/&gt;&lt;property id=&quot;20307&quot; value=&quot;309&quot;/&gt;&lt;/object&gt;&lt;object type=&quot;3&quot; unique_id=&quot;484330&quot;&gt;&lt;property id=&quot;20148&quot; value=&quot;5&quot;/&gt;&lt;property id=&quot;20300&quot; value=&quot;Slide 26&quot;/&gt;&lt;property id=&quot;20307&quot; value=&quot;310&quot;/&gt;&lt;/object&gt;&lt;object type=&quot;3&quot; unique_id=&quot;484331&quot;&gt;&lt;property id=&quot;20148&quot; value=&quot;5&quot;/&gt;&lt;property id=&quot;20300&quot; value=&quot;Slide 27&quot;/&gt;&lt;property id=&quot;20307&quot; value=&quot;311&quot;/&gt;&lt;/object&gt;&lt;object type=&quot;3&quot; unique_id=&quot;484496&quot;&gt;&lt;property id=&quot;20148&quot; value=&quot;5&quot;/&gt;&lt;property id=&quot;20300&quot; value=&quot;Slide 31&quot;/&gt;&lt;property id=&quot;20307&quot; value=&quot;312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0</Words>
  <Application>Microsoft Office PowerPoint</Application>
  <PresentationFormat>Màn hình rộng</PresentationFormat>
  <Paragraphs>0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9</vt:i4>
      </vt:variant>
    </vt:vector>
  </HeadingPairs>
  <TitlesOfParts>
    <vt:vector size="16" baseType="lpstr">
      <vt:lpstr>Arial Unicode MS</vt:lpstr>
      <vt:lpstr>Quicksand Medium</vt:lpstr>
      <vt:lpstr>Arial</vt:lpstr>
      <vt:lpstr>Calibri</vt:lpstr>
      <vt:lpstr>1_Office 主题</vt:lpstr>
      <vt:lpstr>Toán 2 SHS</vt:lpstr>
      <vt:lpstr>1_Toán 2 SHS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Minh Trí</cp:lastModifiedBy>
  <cp:revision>156</cp:revision>
  <dcterms:created xsi:type="dcterms:W3CDTF">2021-01-08T03:00:40Z</dcterms:created>
  <dcterms:modified xsi:type="dcterms:W3CDTF">2022-01-15T10:29:31Z</dcterms:modified>
</cp:coreProperties>
</file>